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813" r:id="rId2"/>
    <p:sldMasterId id="2147483828" r:id="rId3"/>
    <p:sldMasterId id="2147483835" r:id="rId4"/>
    <p:sldMasterId id="2147483850" r:id="rId5"/>
  </p:sldMasterIdLst>
  <p:notesMasterIdLst>
    <p:notesMasterId r:id="rId39"/>
  </p:notesMasterIdLst>
  <p:handoutMasterIdLst>
    <p:handoutMasterId r:id="rId40"/>
  </p:handoutMasterIdLst>
  <p:sldIdLst>
    <p:sldId id="268" r:id="rId6"/>
    <p:sldId id="359" r:id="rId7"/>
    <p:sldId id="328" r:id="rId8"/>
    <p:sldId id="310" r:id="rId9"/>
    <p:sldId id="352" r:id="rId10"/>
    <p:sldId id="358" r:id="rId11"/>
    <p:sldId id="498" r:id="rId12"/>
    <p:sldId id="499" r:id="rId13"/>
    <p:sldId id="500" r:id="rId14"/>
    <p:sldId id="363" r:id="rId15"/>
    <p:sldId id="355" r:id="rId16"/>
    <p:sldId id="307" r:id="rId17"/>
    <p:sldId id="309" r:id="rId18"/>
    <p:sldId id="306" r:id="rId19"/>
    <p:sldId id="285" r:id="rId20"/>
    <p:sldId id="351" r:id="rId21"/>
    <p:sldId id="495" r:id="rId22"/>
    <p:sldId id="496" r:id="rId23"/>
    <p:sldId id="362" r:id="rId24"/>
    <p:sldId id="361" r:id="rId25"/>
    <p:sldId id="292" r:id="rId26"/>
    <p:sldId id="347" r:id="rId27"/>
    <p:sldId id="574" r:id="rId28"/>
    <p:sldId id="563" r:id="rId29"/>
    <p:sldId id="570" r:id="rId30"/>
    <p:sldId id="603" r:id="rId31"/>
    <p:sldId id="564" r:id="rId32"/>
    <p:sldId id="565" r:id="rId33"/>
    <p:sldId id="544" r:id="rId34"/>
    <p:sldId id="581" r:id="rId35"/>
    <p:sldId id="551" r:id="rId36"/>
    <p:sldId id="552" r:id="rId37"/>
    <p:sldId id="364" r:id="rId38"/>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268"/>
            <p14:sldId id="359"/>
            <p14:sldId id="328"/>
            <p14:sldId id="310"/>
            <p14:sldId id="352"/>
            <p14:sldId id="358"/>
            <p14:sldId id="498"/>
            <p14:sldId id="499"/>
            <p14:sldId id="500"/>
            <p14:sldId id="363"/>
            <p14:sldId id="355"/>
            <p14:sldId id="307"/>
            <p14:sldId id="309"/>
            <p14:sldId id="306"/>
            <p14:sldId id="285"/>
            <p14:sldId id="351"/>
            <p14:sldId id="495"/>
            <p14:sldId id="496"/>
            <p14:sldId id="362"/>
            <p14:sldId id="361"/>
            <p14:sldId id="292"/>
            <p14:sldId id="347"/>
            <p14:sldId id="574"/>
            <p14:sldId id="563"/>
            <p14:sldId id="570"/>
            <p14:sldId id="603"/>
            <p14:sldId id="564"/>
            <p14:sldId id="565"/>
            <p14:sldId id="544"/>
            <p14:sldId id="581"/>
            <p14:sldId id="551"/>
            <p14:sldId id="552"/>
            <p14:sldId id="364"/>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3" clrIdx="0">
    <p:extLst>
      <p:ext uri="{19B8F6BF-5375-455C-9EA6-DF929625EA0E}">
        <p15:presenceInfo xmlns:p15="http://schemas.microsoft.com/office/powerpoint/2012/main" userId="S-1-5-21-1616320312-2655828719-4280963109-88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076"/>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4660"/>
  </p:normalViewPr>
  <p:slideViewPr>
    <p:cSldViewPr showGuides="1">
      <p:cViewPr varScale="1">
        <p:scale>
          <a:sx n="96" d="100"/>
          <a:sy n="96" d="100"/>
        </p:scale>
        <p:origin x="600" y="7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27" d="100"/>
          <a:sy n="127" d="100"/>
        </p:scale>
        <p:origin x="544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8" Type="http://schemas.openxmlformats.org/officeDocument/2006/relationships/hyperlink" Target="https://www.nouvelle-voiepro.fr/recherche?context=formation_voiepro&amp;page=3&amp;sf%5bcommon_type_formation_id%5d%5b%5d=Brevet%20de%20technicien%20sup%C3%A9rieur&amp;sf%5bcommon_type_formation_id%5d%5b%5d=Brevet%20de%20technicien%20sup%C3%A9rieur&amp;sf%5bcommon_type_formation_id%5d%5b%5d=Brevet%20de%20technicien%20sup%C3%A9rieur%20agricole&amp;sf%5bcommon_type_formation_id%5d%5b%5d=Brevet%20de%20technicien%20sup%C3%A9rieur%20agricole" TargetMode="External"/><Relationship Id="rId13" Type="http://schemas.openxmlformats.org/officeDocument/2006/relationships/hyperlink" Target="http://www.onisep.fr/Choisir-mes-etudes/Apres-le-bac/Organisation-des-etudes-superieures/Les-classes-preparatoires-aux-grandes-ecoles-CPGE" TargetMode="External"/><Relationship Id="rId3" Type="http://schemas.openxmlformats.org/officeDocument/2006/relationships/hyperlink" Target="http://www.onisep.fr/Choisir-mes-etudes/Apres-le-bac/Principaux-domaines-d-etudes/Les-ecoles-du-social-Les-ecoles-du-paramedical/Les-ecoles-du-social" TargetMode="External"/><Relationship Id="rId7" Type="http://schemas.openxmlformats.org/officeDocument/2006/relationships/hyperlink" Target="http://www.iut.fr/formations-et-diplomes/fiches-dut.html" TargetMode="External"/><Relationship Id="rId12" Type="http://schemas.openxmlformats.org/officeDocument/2006/relationships/hyperlink" Target="http://sante.u-bordeaux.fr/Espace-etudiant/Tout-sur-vos-etudes/PACES-Paramedical/Reorientations-PACES" TargetMode="External"/><Relationship Id="rId2" Type="http://schemas.openxmlformats.org/officeDocument/2006/relationships/hyperlink" Target="https://reseau-figure.fr/" TargetMode="External"/><Relationship Id="rId1" Type="http://schemas.openxmlformats.org/officeDocument/2006/relationships/hyperlink" Target="https://www.onisep.fr/Choisir-mes-etudes/Apres-le-bac/Organisation-des-etudes-superieures/L-organisation-des-licences" TargetMode="External"/><Relationship Id="rId6" Type="http://schemas.openxmlformats.org/officeDocument/2006/relationships/hyperlink" Target="http://www.onisep.fr/Choisir-mes-etudes/Apres-le-bac/Principaux-domaines-d-etudes/Les-ecoles-d-art/Le-DN-MADE" TargetMode="External"/><Relationship Id="rId11" Type="http://schemas.openxmlformats.org/officeDocument/2006/relationships/hyperlink" Target="https://www.onisep.fr/Choisir-mes-etudes/Apres-le-bac/Principaux-domaines-d-etudes/Les-ecoles-d-art" TargetMode="External"/><Relationship Id="rId5" Type="http://schemas.openxmlformats.org/officeDocument/2006/relationships/hyperlink" Target="http://www.onisep.fr/Choisir-mes-etudes/Apres-le-bac/Organisation-des-etudes-superieures/Les-DEUST" TargetMode="External"/><Relationship Id="rId10" Type="http://schemas.openxmlformats.org/officeDocument/2006/relationships/hyperlink" Target="http://www.onisep.fr/Choisir-mes-etudes/Apres-le-bac/Principaux-domaines-d-etudes/Les-ecoles-de-commerce" TargetMode="External"/><Relationship Id="rId4" Type="http://schemas.openxmlformats.org/officeDocument/2006/relationships/hyperlink" Target="http://www.onisep.fr/Decouvrir-les-metiers/Des-metiers-par-secteur/Paramedical/Les-metiers-et-l-emploi-dans-le-paramedical" TargetMode="External"/><Relationship Id="rId9" Type="http://schemas.openxmlformats.org/officeDocument/2006/relationships/hyperlink" Target="https://www.onisep.fr/Choisir-mes-etudes/Apres-le-bac/Principaux-domaines-d-etudes/Les-ecoles-d-ingenieurs" TargetMode="External"/><Relationship Id="rId14" Type="http://schemas.openxmlformats.org/officeDocument/2006/relationships/hyperlink" Target="https://www.bordeaux-inp.fr/fr" TargetMode="External"/></Relationships>
</file>

<file path=ppt/diagrams/_rels/drawing1.xml.rels><?xml version="1.0" encoding="UTF-8" standalone="yes"?>
<Relationships xmlns="http://schemas.openxmlformats.org/package/2006/relationships"><Relationship Id="rId8" Type="http://schemas.openxmlformats.org/officeDocument/2006/relationships/hyperlink" Target="https://www.nouvelle-voiepro.fr/recherche?context=formation_voiepro&amp;page=3&amp;sf%5bcommon_type_formation_id%5d%5b%5d=Brevet%20de%20technicien%20sup%C3%A9rieur&amp;sf%5bcommon_type_formation_id%5d%5b%5d=Brevet%20de%20technicien%20sup%C3%A9rieur&amp;sf%5bcommon_type_formation_id%5d%5b%5d=Brevet%20de%20technicien%20sup%C3%A9rieur%20agricole&amp;sf%5bcommon_type_formation_id%5d%5b%5d=Brevet%20de%20technicien%20sup%C3%A9rieur%20agricole" TargetMode="External"/><Relationship Id="rId13" Type="http://schemas.openxmlformats.org/officeDocument/2006/relationships/hyperlink" Target="https://www.bordeaux-inp.fr/fr" TargetMode="External"/><Relationship Id="rId3" Type="http://schemas.openxmlformats.org/officeDocument/2006/relationships/hyperlink" Target="http://www.onisep.fr/Choisir-mes-etudes/Apres-le-bac/Principaux-domaines-d-etudes/Les-ecoles-du-social-Les-ecoles-du-paramedical/Les-ecoles-du-social" TargetMode="External"/><Relationship Id="rId7" Type="http://schemas.openxmlformats.org/officeDocument/2006/relationships/hyperlink" Target="http://www.iut.fr/formations-et-diplomes/fiches-dut.html" TargetMode="External"/><Relationship Id="rId12" Type="http://schemas.openxmlformats.org/officeDocument/2006/relationships/hyperlink" Target="http://www.onisep.fr/Choisir-mes-etudes/Apres-le-bac/Organisation-des-etudes-superieures/Les-classes-preparatoires-aux-grandes-ecoles-CPGE" TargetMode="External"/><Relationship Id="rId2" Type="http://schemas.openxmlformats.org/officeDocument/2006/relationships/hyperlink" Target="https://reseau-figure.fr/" TargetMode="External"/><Relationship Id="rId1" Type="http://schemas.openxmlformats.org/officeDocument/2006/relationships/hyperlink" Target="https://www.onisep.fr/Choisir-mes-etudes/Apres-le-bac/Organisation-des-etudes-superieures/L-organisation-des-licences" TargetMode="External"/><Relationship Id="rId6" Type="http://schemas.openxmlformats.org/officeDocument/2006/relationships/hyperlink" Target="http://www.onisep.fr/Choisir-mes-etudes/Apres-le-bac/Principaux-domaines-d-etudes/Les-ecoles-d-art/Le-DN-MADE" TargetMode="External"/><Relationship Id="rId11" Type="http://schemas.openxmlformats.org/officeDocument/2006/relationships/hyperlink" Target="https://www.onisep.fr/Choisir-mes-etudes/Apres-le-bac/Principaux-domaines-d-etudes/Les-ecoles-d-art" TargetMode="External"/><Relationship Id="rId5" Type="http://schemas.openxmlformats.org/officeDocument/2006/relationships/hyperlink" Target="http://www.onisep.fr/Choisir-mes-etudes/Apres-le-bac/Organisation-des-etudes-superieures/Les-DEUST" TargetMode="External"/><Relationship Id="rId10" Type="http://schemas.openxmlformats.org/officeDocument/2006/relationships/hyperlink" Target="http://www.onisep.fr/Choisir-mes-etudes/Apres-le-bac/Principaux-domaines-d-etudes/Les-ecoles-de-commerce" TargetMode="External"/><Relationship Id="rId4" Type="http://schemas.openxmlformats.org/officeDocument/2006/relationships/hyperlink" Target="http://www.onisep.fr/Decouvrir-les-metiers/Des-metiers-par-secteur/Paramedical/Les-metiers-et-l-emploi-dans-le-paramedical" TargetMode="External"/><Relationship Id="rId9" Type="http://schemas.openxmlformats.org/officeDocument/2006/relationships/hyperlink" Target="https://www.onisep.fr/Choisir-mes-etudes/Apres-le-bac/Principaux-domaines-d-etudes/Les-ecoles-d-ingenieurs"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395B47-66B4-4B21-9863-4ACD5B74B7FE}" type="doc">
      <dgm:prSet loTypeId="urn:microsoft.com/office/officeart/2005/8/layout/radial5" loCatId="relationship" qsTypeId="urn:microsoft.com/office/officeart/2005/8/quickstyle/simple5" qsCatId="simple" csTypeId="urn:microsoft.com/office/officeart/2005/8/colors/colorful5" csCatId="colorful" phldr="1"/>
      <dgm:spPr/>
      <dgm:t>
        <a:bodyPr/>
        <a:lstStyle/>
        <a:p>
          <a:endParaRPr lang="fr-FR"/>
        </a:p>
      </dgm:t>
    </dgm:pt>
    <dgm:pt modelId="{59A58E00-231D-4683-88A6-B011B4DEB2A4}">
      <dgm:prSet phldrT="[Texte]" custT="1"/>
      <dgm:spPr>
        <a:xfrm>
          <a:off x="4101293" y="1594843"/>
          <a:ext cx="1362591" cy="1335885"/>
        </a:xfrm>
        <a:prstGeom prst="ellipse">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r">
            <a:buNone/>
          </a:pPr>
          <a:r>
            <a:rPr lang="fr-FR" sz="1350" b="1" dirty="0">
              <a:solidFill>
                <a:sysClr val="window" lastClr="FFFFFF"/>
              </a:solidFill>
              <a:latin typeface="Arial"/>
              <a:ea typeface="DejaVu Sans"/>
              <a:cs typeface="DejaVu Sans"/>
            </a:rPr>
            <a:t>Après le </a:t>
          </a:r>
        </a:p>
        <a:p>
          <a:pPr algn="r">
            <a:buNone/>
          </a:pPr>
          <a:r>
            <a:rPr lang="fr-FR" sz="1350" b="1" dirty="0">
              <a:solidFill>
                <a:sysClr val="window" lastClr="FFFFFF"/>
              </a:solidFill>
              <a:latin typeface="Arial"/>
              <a:ea typeface="DejaVu Sans"/>
              <a:cs typeface="DejaVu Sans"/>
            </a:rPr>
            <a:t>BAC  …</a:t>
          </a:r>
        </a:p>
      </dgm:t>
    </dgm:pt>
    <dgm:pt modelId="{F8F86EC8-2F3C-4629-8490-98BB8B6F1C92}" type="parTrans" cxnId="{2511AE61-35CE-46E9-A70B-0432C76687A1}">
      <dgm:prSet/>
      <dgm:spPr/>
      <dgm:t>
        <a:bodyPr/>
        <a:lstStyle/>
        <a:p>
          <a:endParaRPr lang="fr-FR" sz="1350"/>
        </a:p>
      </dgm:t>
    </dgm:pt>
    <dgm:pt modelId="{0ADA2D95-A159-42D2-956F-2A8FF020A2C6}" type="sibTrans" cxnId="{2511AE61-35CE-46E9-A70B-0432C76687A1}">
      <dgm:prSet/>
      <dgm:spPr/>
      <dgm:t>
        <a:bodyPr/>
        <a:lstStyle/>
        <a:p>
          <a:endParaRPr lang="fr-FR" sz="1350"/>
        </a:p>
      </dgm:t>
    </dgm:pt>
    <dgm:pt modelId="{0BD49858-44ED-4551-AF8A-074813E81575}">
      <dgm:prSet phldrT="[Texte]" custT="1"/>
      <dgm:spPr>
        <a:xfrm>
          <a:off x="3702470" y="61553"/>
          <a:ext cx="2160236" cy="1158626"/>
        </a:xfrm>
        <a:prstGeom prst="ellipse">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fr-FR" sz="1350" dirty="0">
              <a:solidFill>
                <a:sysClr val="window" lastClr="FFFFFF"/>
              </a:solidFill>
              <a:latin typeface="Arial"/>
              <a:ea typeface="DejaVu Sans"/>
              <a:cs typeface="DejaVu Sans"/>
              <a:hlinkClick xmlns:r="http://schemas.openxmlformats.org/officeDocument/2006/relationships" r:id="rId1"/>
            </a:rPr>
            <a:t>Licences</a:t>
          </a:r>
          <a:r>
            <a:rPr lang="fr-FR" sz="1350" dirty="0">
              <a:solidFill>
                <a:sysClr val="window" lastClr="FFFFFF"/>
              </a:solidFill>
              <a:latin typeface="Arial"/>
              <a:ea typeface="DejaVu Sans"/>
              <a:cs typeface="DejaVu Sans"/>
            </a:rPr>
            <a:t> - </a:t>
          </a:r>
          <a:r>
            <a:rPr lang="fr-FR" sz="1350" dirty="0">
              <a:solidFill>
                <a:sysClr val="window" lastClr="FFFFFF"/>
              </a:solidFill>
              <a:latin typeface="Arial"/>
              <a:ea typeface="DejaVu Sans"/>
              <a:cs typeface="DejaVu Sans"/>
              <a:hlinkClick xmlns:r="http://schemas.openxmlformats.org/officeDocument/2006/relationships" r:id="rId2"/>
            </a:rPr>
            <a:t>CMI</a:t>
          </a:r>
          <a:endParaRPr lang="fr-FR" sz="1350" dirty="0">
            <a:solidFill>
              <a:sysClr val="window" lastClr="FFFFFF"/>
            </a:solidFill>
            <a:latin typeface="Arial"/>
            <a:ea typeface="DejaVu Sans"/>
            <a:cs typeface="DejaVu Sans"/>
          </a:endParaRPr>
        </a:p>
        <a:p>
          <a:pPr>
            <a:buNone/>
          </a:pPr>
          <a:r>
            <a:rPr lang="fr-FR" sz="1350" dirty="0">
              <a:solidFill>
                <a:sysClr val="window" lastClr="FFFFFF"/>
              </a:solidFill>
              <a:latin typeface="Arial"/>
              <a:ea typeface="DejaVu Sans"/>
              <a:cs typeface="DejaVu Sans"/>
            </a:rPr>
            <a:t>Masters</a:t>
          </a:r>
        </a:p>
        <a:p>
          <a:pPr>
            <a:buNone/>
          </a:pPr>
          <a:r>
            <a:rPr lang="fr-FR" sz="1350" dirty="0">
              <a:solidFill>
                <a:sysClr val="window" lastClr="FFFFFF"/>
              </a:solidFill>
              <a:latin typeface="Arial"/>
              <a:ea typeface="DejaVu Sans"/>
              <a:cs typeface="DejaVu Sans"/>
            </a:rPr>
            <a:t>Doctorat</a:t>
          </a:r>
        </a:p>
        <a:p>
          <a:pPr>
            <a:buNone/>
          </a:pPr>
          <a:r>
            <a:rPr lang="fr-FR" sz="1350" dirty="0">
              <a:solidFill>
                <a:sysClr val="window" lastClr="FFFFFF"/>
              </a:solidFill>
              <a:latin typeface="Arial"/>
              <a:ea typeface="DejaVu Sans"/>
              <a:cs typeface="DejaVu Sans"/>
            </a:rPr>
            <a:t>3 - 5 – 8 ans</a:t>
          </a:r>
        </a:p>
      </dgm:t>
    </dgm:pt>
    <dgm:pt modelId="{0FF57001-3311-49C8-A41F-B9897E024868}" type="parTrans" cxnId="{3F42923D-0742-4D8E-9E0C-238D1C328F15}">
      <dgm:prSet custT="1"/>
      <dgm:spPr>
        <a:xfrm rot="16200000">
          <a:off x="4683303" y="1216165"/>
          <a:ext cx="198571" cy="393933"/>
        </a:xfrm>
        <a:prstGeom prst="rightArrow">
          <a:avLst>
            <a:gd name="adj1" fmla="val 60000"/>
            <a:gd name="adj2" fmla="val 50000"/>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endParaRPr lang="fr-FR" sz="1350">
            <a:solidFill>
              <a:sysClr val="window" lastClr="FFFFFF"/>
            </a:solidFill>
            <a:latin typeface="Arial"/>
            <a:ea typeface="DejaVu Sans"/>
            <a:cs typeface="DejaVu Sans"/>
          </a:endParaRPr>
        </a:p>
      </dgm:t>
    </dgm:pt>
    <dgm:pt modelId="{F700F8E2-BB6B-45E5-B960-61F75BFC7392}" type="sibTrans" cxnId="{3F42923D-0742-4D8E-9E0C-238D1C328F15}">
      <dgm:prSet/>
      <dgm:spPr/>
      <dgm:t>
        <a:bodyPr/>
        <a:lstStyle/>
        <a:p>
          <a:endParaRPr lang="fr-FR" sz="1350"/>
        </a:p>
      </dgm:t>
    </dgm:pt>
    <dgm:pt modelId="{98AE4353-24BD-413E-A7BF-55B52F7F1D30}">
      <dgm:prSet phldrT="[Texte]" custT="1"/>
      <dgm:spPr>
        <a:xfrm>
          <a:off x="5940143" y="922910"/>
          <a:ext cx="2145024" cy="1158626"/>
        </a:xfrm>
        <a:prstGeom prst="ellipse">
          <a:avLst/>
        </a:prstGeom>
        <a:gradFill rotWithShape="0">
          <a:gsLst>
            <a:gs pos="0">
              <a:srgbClr val="4BACC6">
                <a:hueOff val="-1986775"/>
                <a:satOff val="7962"/>
                <a:lumOff val="1726"/>
                <a:alphaOff val="0"/>
                <a:shade val="51000"/>
                <a:satMod val="130000"/>
              </a:srgbClr>
            </a:gs>
            <a:gs pos="80000">
              <a:srgbClr val="4BACC6">
                <a:hueOff val="-1986775"/>
                <a:satOff val="7962"/>
                <a:lumOff val="1726"/>
                <a:alphaOff val="0"/>
                <a:shade val="93000"/>
                <a:satMod val="130000"/>
              </a:srgbClr>
            </a:gs>
            <a:gs pos="100000">
              <a:srgbClr val="4BACC6">
                <a:hueOff val="-1986775"/>
                <a:satOff val="7962"/>
                <a:lumOff val="172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fr-FR" sz="1350" dirty="0">
              <a:solidFill>
                <a:sysClr val="window" lastClr="FFFFFF"/>
              </a:solidFill>
              <a:latin typeface="Arial"/>
              <a:ea typeface="DejaVu Sans"/>
              <a:cs typeface="DejaVu Sans"/>
            </a:rPr>
            <a:t>Ecoles </a:t>
          </a:r>
        </a:p>
        <a:p>
          <a:pPr>
            <a:buNone/>
          </a:pPr>
          <a:r>
            <a:rPr lang="fr-FR" sz="1350" dirty="0">
              <a:solidFill>
                <a:sysClr val="window" lastClr="FFFFFF"/>
              </a:solidFill>
              <a:latin typeface="Arial"/>
              <a:ea typeface="DejaVu Sans"/>
              <a:cs typeface="DejaVu Sans"/>
              <a:hlinkClick xmlns:r="http://schemas.openxmlformats.org/officeDocument/2006/relationships" r:id="rId3"/>
            </a:rPr>
            <a:t>Sociales</a:t>
          </a:r>
          <a:endParaRPr lang="fr-FR" sz="1350" dirty="0">
            <a:solidFill>
              <a:sysClr val="window" lastClr="FFFFFF"/>
            </a:solidFill>
            <a:latin typeface="Arial"/>
            <a:ea typeface="DejaVu Sans"/>
            <a:cs typeface="DejaVu Sans"/>
          </a:endParaRPr>
        </a:p>
        <a:p>
          <a:pPr>
            <a:buNone/>
          </a:pPr>
          <a:r>
            <a:rPr lang="fr-FR" sz="1350" dirty="0">
              <a:solidFill>
                <a:sysClr val="window" lastClr="FFFFFF"/>
              </a:solidFill>
              <a:latin typeface="Arial"/>
              <a:ea typeface="DejaVu Sans"/>
              <a:cs typeface="DejaVu Sans"/>
              <a:hlinkClick xmlns:r="http://schemas.openxmlformats.org/officeDocument/2006/relationships" r:id="rId4"/>
            </a:rPr>
            <a:t>Paramédicales</a:t>
          </a:r>
          <a:endParaRPr lang="fr-FR" sz="1350" dirty="0">
            <a:solidFill>
              <a:sysClr val="window" lastClr="FFFFFF"/>
            </a:solidFill>
            <a:latin typeface="Arial"/>
            <a:ea typeface="DejaVu Sans"/>
            <a:cs typeface="DejaVu Sans"/>
          </a:endParaRPr>
        </a:p>
        <a:p>
          <a:pPr>
            <a:buNone/>
          </a:pPr>
          <a:r>
            <a:rPr lang="fr-FR" sz="1350" dirty="0">
              <a:solidFill>
                <a:sysClr val="window" lastClr="FFFFFF"/>
              </a:solidFill>
              <a:latin typeface="Arial"/>
              <a:ea typeface="DejaVu Sans"/>
              <a:cs typeface="DejaVu Sans"/>
            </a:rPr>
            <a:t>3 à 5 ans</a:t>
          </a:r>
        </a:p>
      </dgm:t>
    </dgm:pt>
    <dgm:pt modelId="{B8E7C252-23E2-4365-A015-153120D8B56E}" type="parTrans" cxnId="{B20568FF-90EB-43DC-BA62-E4FF4738B85C}">
      <dgm:prSet custT="1"/>
      <dgm:spPr>
        <a:xfrm rot="20470086">
          <a:off x="5565414" y="1733931"/>
          <a:ext cx="380628" cy="393933"/>
        </a:xfrm>
        <a:prstGeom prst="rightArrow">
          <a:avLst>
            <a:gd name="adj1" fmla="val 60000"/>
            <a:gd name="adj2" fmla="val 50000"/>
          </a:avLst>
        </a:prstGeom>
        <a:gradFill rotWithShape="0">
          <a:gsLst>
            <a:gs pos="0">
              <a:srgbClr val="4BACC6">
                <a:hueOff val="-1986775"/>
                <a:satOff val="7962"/>
                <a:lumOff val="1726"/>
                <a:alphaOff val="0"/>
                <a:shade val="51000"/>
                <a:satMod val="130000"/>
              </a:srgbClr>
            </a:gs>
            <a:gs pos="80000">
              <a:srgbClr val="4BACC6">
                <a:hueOff val="-1986775"/>
                <a:satOff val="7962"/>
                <a:lumOff val="1726"/>
                <a:alphaOff val="0"/>
                <a:shade val="93000"/>
                <a:satMod val="130000"/>
              </a:srgbClr>
            </a:gs>
            <a:gs pos="100000">
              <a:srgbClr val="4BACC6">
                <a:hueOff val="-1986775"/>
                <a:satOff val="7962"/>
                <a:lumOff val="172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endParaRPr lang="fr-FR" sz="1350">
            <a:solidFill>
              <a:sysClr val="window" lastClr="FFFFFF"/>
            </a:solidFill>
            <a:latin typeface="Arial"/>
            <a:ea typeface="DejaVu Sans"/>
            <a:cs typeface="DejaVu Sans"/>
          </a:endParaRPr>
        </a:p>
      </dgm:t>
    </dgm:pt>
    <dgm:pt modelId="{D7C1BD6B-F009-4169-AE08-56E286CD3F56}" type="sibTrans" cxnId="{B20568FF-90EB-43DC-BA62-E4FF4738B85C}">
      <dgm:prSet/>
      <dgm:spPr/>
      <dgm:t>
        <a:bodyPr/>
        <a:lstStyle/>
        <a:p>
          <a:endParaRPr lang="fr-FR" sz="1350"/>
        </a:p>
      </dgm:t>
    </dgm:pt>
    <dgm:pt modelId="{90107DB9-8CD3-49D8-95A6-3FA7030C911C}">
      <dgm:prSet phldrT="[Texte]" custRadScaleRad="113865" custRadScaleInc="6994"/>
      <dgm:spPr/>
      <dgm:t>
        <a:bodyPr/>
        <a:lstStyle/>
        <a:p>
          <a:endParaRPr lang="fr-FR" sz="1350"/>
        </a:p>
      </dgm:t>
    </dgm:pt>
    <dgm:pt modelId="{BF442F24-FACB-495C-BEC5-6F5280233349}" type="parTrans" cxnId="{E790B2E2-D394-4C66-9FB6-FF5AA567702D}">
      <dgm:prSet/>
      <dgm:spPr/>
      <dgm:t>
        <a:bodyPr/>
        <a:lstStyle/>
        <a:p>
          <a:endParaRPr lang="fr-FR" sz="1350"/>
        </a:p>
      </dgm:t>
    </dgm:pt>
    <dgm:pt modelId="{27457EC2-E3E9-4516-AF58-56B22C1FE0FE}" type="sibTrans" cxnId="{E790B2E2-D394-4C66-9FB6-FF5AA567702D}">
      <dgm:prSet/>
      <dgm:spPr/>
      <dgm:t>
        <a:bodyPr/>
        <a:lstStyle/>
        <a:p>
          <a:endParaRPr lang="fr-FR" sz="1350"/>
        </a:p>
      </dgm:t>
    </dgm:pt>
    <dgm:pt modelId="{C1B265E2-DBCC-430B-9CB0-F31838C42B4A}">
      <dgm:prSet phldrT="[Texte]" custT="1"/>
      <dgm:spPr>
        <a:xfrm>
          <a:off x="5994159" y="2543091"/>
          <a:ext cx="1966699" cy="1158626"/>
        </a:xfrm>
        <a:prstGeom prst="ellipse">
          <a:avLst/>
        </a:prstGeom>
        <a:gradFill rotWithShape="0">
          <a:gsLst>
            <a:gs pos="0">
              <a:srgbClr val="4BACC6">
                <a:hueOff val="-3973551"/>
                <a:satOff val="15924"/>
                <a:lumOff val="3451"/>
                <a:alphaOff val="0"/>
                <a:shade val="51000"/>
                <a:satMod val="130000"/>
              </a:srgbClr>
            </a:gs>
            <a:gs pos="80000">
              <a:srgbClr val="4BACC6">
                <a:hueOff val="-3973551"/>
                <a:satOff val="15924"/>
                <a:lumOff val="3451"/>
                <a:alphaOff val="0"/>
                <a:shade val="93000"/>
                <a:satMod val="130000"/>
              </a:srgbClr>
            </a:gs>
            <a:gs pos="100000">
              <a:srgbClr val="4BACC6">
                <a:hueOff val="-3973551"/>
                <a:satOff val="15924"/>
                <a:lumOff val="3451"/>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fr-FR" sz="1350" dirty="0">
              <a:solidFill>
                <a:sysClr val="window" lastClr="FFFFFF"/>
              </a:solidFill>
              <a:latin typeface="Arial"/>
              <a:ea typeface="DejaVu Sans"/>
              <a:cs typeface="DejaVu Sans"/>
            </a:rPr>
            <a:t> </a:t>
          </a:r>
          <a:r>
            <a:rPr lang="fr-FR" sz="1350" dirty="0">
              <a:solidFill>
                <a:sysClr val="window" lastClr="FFFFFF"/>
              </a:solidFill>
              <a:latin typeface="Arial"/>
              <a:ea typeface="DejaVu Sans"/>
              <a:cs typeface="DejaVu Sans"/>
              <a:hlinkClick xmlns:r="http://schemas.openxmlformats.org/officeDocument/2006/relationships" r:id="rId5"/>
            </a:rPr>
            <a:t>DEUST</a:t>
          </a:r>
          <a:r>
            <a:rPr lang="fr-FR" sz="1350" dirty="0">
              <a:solidFill>
                <a:sysClr val="window" lastClr="FFFFFF"/>
              </a:solidFill>
              <a:latin typeface="Arial"/>
              <a:ea typeface="DejaVu Sans"/>
              <a:cs typeface="DejaVu Sans"/>
            </a:rPr>
            <a:t>/</a:t>
          </a:r>
        </a:p>
        <a:p>
          <a:pPr>
            <a:buNone/>
          </a:pPr>
          <a:r>
            <a:rPr lang="fr-FR" sz="1350" dirty="0">
              <a:solidFill>
                <a:sysClr val="window" lastClr="FFFFFF"/>
              </a:solidFill>
              <a:latin typeface="Arial"/>
              <a:ea typeface="DejaVu Sans"/>
              <a:cs typeface="DejaVu Sans"/>
            </a:rPr>
            <a:t> </a:t>
          </a:r>
          <a:r>
            <a:rPr lang="fr-FR" sz="1350" dirty="0">
              <a:solidFill>
                <a:sysClr val="window" lastClr="FFFFFF"/>
              </a:solidFill>
              <a:latin typeface="Arial"/>
              <a:ea typeface="DejaVu Sans"/>
              <a:cs typeface="DejaVu Sans"/>
              <a:hlinkClick xmlns:r="http://schemas.openxmlformats.org/officeDocument/2006/relationships" r:id="rId6"/>
            </a:rPr>
            <a:t>DN MADE</a:t>
          </a:r>
          <a:endParaRPr lang="fr-FR" sz="1350" dirty="0">
            <a:solidFill>
              <a:sysClr val="window" lastClr="FFFFFF"/>
            </a:solidFill>
            <a:latin typeface="Arial"/>
            <a:ea typeface="DejaVu Sans"/>
            <a:cs typeface="DejaVu Sans"/>
          </a:endParaRPr>
        </a:p>
        <a:p>
          <a:pPr>
            <a:buNone/>
          </a:pPr>
          <a:r>
            <a:rPr lang="fr-FR" sz="1350" dirty="0">
              <a:solidFill>
                <a:sysClr val="window" lastClr="FFFFFF"/>
              </a:solidFill>
              <a:latin typeface="Arial"/>
              <a:ea typeface="DejaVu Sans"/>
              <a:cs typeface="DejaVu Sans"/>
            </a:rPr>
            <a:t>2 ans </a:t>
          </a:r>
        </a:p>
        <a:p>
          <a:pPr>
            <a:buNone/>
          </a:pPr>
          <a:r>
            <a:rPr lang="fr-FR" sz="1350" dirty="0">
              <a:solidFill>
                <a:sysClr val="window" lastClr="FFFFFF"/>
              </a:solidFill>
              <a:latin typeface="Arial"/>
              <a:ea typeface="DejaVu Sans"/>
              <a:cs typeface="DejaVu Sans"/>
              <a:hlinkClick xmlns:r="http://schemas.openxmlformats.org/officeDocument/2006/relationships" r:id="rId7"/>
            </a:rPr>
            <a:t>BUT</a:t>
          </a:r>
          <a:r>
            <a:rPr lang="fr-FR" sz="1350" dirty="0">
              <a:solidFill>
                <a:sysClr val="window" lastClr="FFFFFF"/>
              </a:solidFill>
              <a:latin typeface="Arial"/>
              <a:ea typeface="DejaVu Sans"/>
              <a:cs typeface="DejaVu Sans"/>
            </a:rPr>
            <a:t> 3 ans</a:t>
          </a:r>
        </a:p>
      </dgm:t>
    </dgm:pt>
    <dgm:pt modelId="{211F95BF-CD11-49DB-AB0D-A85A9403F84A}" type="parTrans" cxnId="{BF4D78B0-59C9-480B-A580-695AEA50A24D}">
      <dgm:prSet custT="1"/>
      <dgm:spPr>
        <a:xfrm rot="1283238">
          <a:off x="5564236" y="2454795"/>
          <a:ext cx="423101" cy="393933"/>
        </a:xfrm>
        <a:prstGeom prst="rightArrow">
          <a:avLst>
            <a:gd name="adj1" fmla="val 60000"/>
            <a:gd name="adj2" fmla="val 50000"/>
          </a:avLst>
        </a:prstGeom>
        <a:gradFill rotWithShape="0">
          <a:gsLst>
            <a:gs pos="0">
              <a:srgbClr val="4BACC6">
                <a:hueOff val="-3973551"/>
                <a:satOff val="15924"/>
                <a:lumOff val="3451"/>
                <a:alphaOff val="0"/>
                <a:shade val="51000"/>
                <a:satMod val="130000"/>
              </a:srgbClr>
            </a:gs>
            <a:gs pos="80000">
              <a:srgbClr val="4BACC6">
                <a:hueOff val="-3973551"/>
                <a:satOff val="15924"/>
                <a:lumOff val="3451"/>
                <a:alphaOff val="0"/>
                <a:shade val="93000"/>
                <a:satMod val="130000"/>
              </a:srgbClr>
            </a:gs>
            <a:gs pos="100000">
              <a:srgbClr val="4BACC6">
                <a:hueOff val="-3973551"/>
                <a:satOff val="15924"/>
                <a:lumOff val="3451"/>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endParaRPr lang="fr-FR" sz="1350">
            <a:solidFill>
              <a:sysClr val="window" lastClr="FFFFFF"/>
            </a:solidFill>
            <a:latin typeface="Arial"/>
            <a:ea typeface="DejaVu Sans"/>
            <a:cs typeface="DejaVu Sans"/>
          </a:endParaRPr>
        </a:p>
      </dgm:t>
    </dgm:pt>
    <dgm:pt modelId="{760C9621-9F34-49D7-9463-D8170C645698}" type="sibTrans" cxnId="{BF4D78B0-59C9-480B-A580-695AEA50A24D}">
      <dgm:prSet/>
      <dgm:spPr/>
      <dgm:t>
        <a:bodyPr/>
        <a:lstStyle/>
        <a:p>
          <a:endParaRPr lang="fr-FR" sz="1350"/>
        </a:p>
      </dgm:t>
    </dgm:pt>
    <dgm:pt modelId="{94107503-2213-4167-814D-29FA63168976}">
      <dgm:prSet phldrT="[Texte]" custT="1"/>
      <dgm:spPr>
        <a:xfrm>
          <a:off x="4031943" y="3484563"/>
          <a:ext cx="1662467" cy="923390"/>
        </a:xfrm>
        <a:prstGeom prst="ellipse">
          <a:avLst/>
        </a:prstGeom>
        <a:gradFill rotWithShape="0">
          <a:gsLst>
            <a:gs pos="0">
              <a:srgbClr val="4BACC6">
                <a:hueOff val="-5960326"/>
                <a:satOff val="23887"/>
                <a:lumOff val="5177"/>
                <a:alphaOff val="0"/>
                <a:shade val="51000"/>
                <a:satMod val="130000"/>
              </a:srgbClr>
            </a:gs>
            <a:gs pos="80000">
              <a:srgbClr val="4BACC6">
                <a:hueOff val="-5960326"/>
                <a:satOff val="23887"/>
                <a:lumOff val="5177"/>
                <a:alphaOff val="0"/>
                <a:shade val="93000"/>
                <a:satMod val="130000"/>
              </a:srgbClr>
            </a:gs>
            <a:gs pos="100000">
              <a:srgbClr val="4BACC6">
                <a:hueOff val="-5960326"/>
                <a:satOff val="23887"/>
                <a:lumOff val="517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fr-FR" sz="1350" dirty="0">
              <a:solidFill>
                <a:sysClr val="window" lastClr="FFFFFF"/>
              </a:solidFill>
              <a:latin typeface="Arial"/>
              <a:ea typeface="DejaVu Sans"/>
              <a:cs typeface="DejaVu Sans"/>
              <a:hlinkClick xmlns:r="http://schemas.openxmlformats.org/officeDocument/2006/relationships" r:id="rId8"/>
            </a:rPr>
            <a:t>BTS / BTSA</a:t>
          </a:r>
          <a:endParaRPr lang="fr-FR" sz="1350" dirty="0">
            <a:solidFill>
              <a:sysClr val="window" lastClr="FFFFFF"/>
            </a:solidFill>
            <a:latin typeface="Arial"/>
            <a:ea typeface="DejaVu Sans"/>
            <a:cs typeface="DejaVu Sans"/>
          </a:endParaRPr>
        </a:p>
        <a:p>
          <a:pPr>
            <a:buNone/>
          </a:pPr>
          <a:r>
            <a:rPr lang="fr-FR" sz="1350" dirty="0">
              <a:solidFill>
                <a:sysClr val="window" lastClr="FFFFFF"/>
              </a:solidFill>
              <a:latin typeface="Arial"/>
              <a:ea typeface="DejaVu Sans"/>
              <a:cs typeface="DejaVu Sans"/>
            </a:rPr>
            <a:t>2 ans</a:t>
          </a:r>
        </a:p>
      </dgm:t>
    </dgm:pt>
    <dgm:pt modelId="{539F3C86-00BB-48C7-AE3B-08FB9C178BDD}" type="parTrans" cxnId="{AD612F51-93C9-4ED5-9420-22542165945D}">
      <dgm:prSet custT="1"/>
      <dgm:spPr>
        <a:xfrm rot="5235560">
          <a:off x="4680235" y="3002072"/>
          <a:ext cx="294344" cy="393933"/>
        </a:xfrm>
        <a:prstGeom prst="rightArrow">
          <a:avLst>
            <a:gd name="adj1" fmla="val 60000"/>
            <a:gd name="adj2" fmla="val 50000"/>
          </a:avLst>
        </a:prstGeom>
        <a:gradFill rotWithShape="0">
          <a:gsLst>
            <a:gs pos="0">
              <a:srgbClr val="4BACC6">
                <a:hueOff val="-5960326"/>
                <a:satOff val="23887"/>
                <a:lumOff val="5177"/>
                <a:alphaOff val="0"/>
                <a:shade val="51000"/>
                <a:satMod val="130000"/>
              </a:srgbClr>
            </a:gs>
            <a:gs pos="80000">
              <a:srgbClr val="4BACC6">
                <a:hueOff val="-5960326"/>
                <a:satOff val="23887"/>
                <a:lumOff val="5177"/>
                <a:alphaOff val="0"/>
                <a:shade val="93000"/>
                <a:satMod val="130000"/>
              </a:srgbClr>
            </a:gs>
            <a:gs pos="100000">
              <a:srgbClr val="4BACC6">
                <a:hueOff val="-5960326"/>
                <a:satOff val="23887"/>
                <a:lumOff val="517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endParaRPr lang="fr-FR" sz="1350">
            <a:solidFill>
              <a:sysClr val="window" lastClr="FFFFFF"/>
            </a:solidFill>
            <a:latin typeface="Arial"/>
            <a:ea typeface="DejaVu Sans"/>
            <a:cs typeface="DejaVu Sans"/>
          </a:endParaRPr>
        </a:p>
      </dgm:t>
    </dgm:pt>
    <dgm:pt modelId="{AAD7F522-1565-4F45-9601-DB4BA0292232}" type="sibTrans" cxnId="{AD612F51-93C9-4ED5-9420-22542165945D}">
      <dgm:prSet/>
      <dgm:spPr/>
      <dgm:t>
        <a:bodyPr/>
        <a:lstStyle/>
        <a:p>
          <a:endParaRPr lang="fr-FR" sz="1350"/>
        </a:p>
      </dgm:t>
    </dgm:pt>
    <dgm:pt modelId="{D4798457-480D-4638-81B7-2E7CAF5A0B04}">
      <dgm:prSet phldrT="[Texte]" custRadScaleRad="113865" custRadScaleInc="6994"/>
      <dgm:spPr/>
      <dgm:t>
        <a:bodyPr/>
        <a:lstStyle/>
        <a:p>
          <a:endParaRPr lang="fr-FR" sz="1350" dirty="0"/>
        </a:p>
      </dgm:t>
    </dgm:pt>
    <dgm:pt modelId="{F6E567ED-C06E-4CFF-96DC-F2574EEC84E6}" type="parTrans" cxnId="{30169603-D69B-4D3F-961D-EA345B141269}">
      <dgm:prSet/>
      <dgm:spPr/>
      <dgm:t>
        <a:bodyPr/>
        <a:lstStyle/>
        <a:p>
          <a:endParaRPr lang="fr-FR" sz="1350"/>
        </a:p>
      </dgm:t>
    </dgm:pt>
    <dgm:pt modelId="{AB65C51E-515C-4712-A4DF-90EB3605D8A1}" type="sibTrans" cxnId="{30169603-D69B-4D3F-961D-EA345B141269}">
      <dgm:prSet/>
      <dgm:spPr/>
      <dgm:t>
        <a:bodyPr/>
        <a:lstStyle/>
        <a:p>
          <a:endParaRPr lang="fr-FR" sz="1350"/>
        </a:p>
      </dgm:t>
    </dgm:pt>
    <dgm:pt modelId="{824867BB-BA93-4DA5-A3DD-DE80204AA1EC}">
      <dgm:prSet phldrT="[Texte]" custT="1"/>
      <dgm:spPr>
        <a:xfrm>
          <a:off x="1600556" y="2621588"/>
          <a:ext cx="2233983" cy="1109628"/>
        </a:xfrm>
        <a:prstGeom prst="ellipse">
          <a:avLst/>
        </a:prstGeom>
        <a:gradFill rotWithShape="0">
          <a:gsLst>
            <a:gs pos="0">
              <a:srgbClr val="4BACC6">
                <a:hueOff val="-7947101"/>
                <a:satOff val="31849"/>
                <a:lumOff val="6902"/>
                <a:alphaOff val="0"/>
                <a:shade val="51000"/>
                <a:satMod val="130000"/>
              </a:srgbClr>
            </a:gs>
            <a:gs pos="80000">
              <a:srgbClr val="4BACC6">
                <a:hueOff val="-7947101"/>
                <a:satOff val="31849"/>
                <a:lumOff val="6902"/>
                <a:alphaOff val="0"/>
                <a:shade val="93000"/>
                <a:satMod val="130000"/>
              </a:srgbClr>
            </a:gs>
            <a:gs pos="100000">
              <a:srgbClr val="4BACC6">
                <a:hueOff val="-7947101"/>
                <a:satOff val="31849"/>
                <a:lumOff val="690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fr-FR" sz="1350" dirty="0">
              <a:solidFill>
                <a:sysClr val="window" lastClr="FFFFFF"/>
              </a:solidFill>
              <a:latin typeface="Arial"/>
              <a:ea typeface="DejaVu Sans"/>
              <a:cs typeface="DejaVu Sans"/>
              <a:hlinkClick xmlns:r="http://schemas.openxmlformats.org/officeDocument/2006/relationships" r:id="rId9"/>
            </a:rPr>
            <a:t>Ecoles d’ingénieurs</a:t>
          </a:r>
          <a:endParaRPr lang="fr-FR" sz="1350" dirty="0">
            <a:solidFill>
              <a:sysClr val="window" lastClr="FFFFFF"/>
            </a:solidFill>
            <a:latin typeface="Arial"/>
            <a:ea typeface="DejaVu Sans"/>
            <a:cs typeface="DejaVu Sans"/>
          </a:endParaRPr>
        </a:p>
        <a:p>
          <a:pPr>
            <a:buNone/>
          </a:pPr>
          <a:r>
            <a:rPr lang="fr-FR" sz="1350" dirty="0">
              <a:solidFill>
                <a:srgbClr val="1F497D"/>
              </a:solidFill>
              <a:latin typeface="Arial"/>
              <a:ea typeface="DejaVu Sans"/>
              <a:cs typeface="DejaVu Sans"/>
              <a:hlinkClick xmlns:r="http://schemas.openxmlformats.org/officeDocument/2006/relationships" r:id="rId10"/>
            </a:rPr>
            <a:t>Commerce</a:t>
          </a:r>
          <a:endParaRPr lang="fr-FR" sz="1350" dirty="0">
            <a:solidFill>
              <a:srgbClr val="1F497D"/>
            </a:solidFill>
            <a:latin typeface="Arial"/>
            <a:ea typeface="DejaVu Sans"/>
            <a:cs typeface="DejaVu Sans"/>
          </a:endParaRPr>
        </a:p>
        <a:p>
          <a:pPr>
            <a:buNone/>
          </a:pPr>
          <a:r>
            <a:rPr lang="fr-FR" sz="1350" dirty="0">
              <a:solidFill>
                <a:srgbClr val="1F497D"/>
              </a:solidFill>
              <a:latin typeface="Arial"/>
              <a:ea typeface="DejaVu Sans"/>
              <a:cs typeface="DejaVu Sans"/>
              <a:hlinkClick xmlns:r="http://schemas.openxmlformats.org/officeDocument/2006/relationships" r:id="rId11"/>
            </a:rPr>
            <a:t>Arts</a:t>
          </a:r>
          <a:endParaRPr lang="fr-FR" sz="1350" dirty="0">
            <a:solidFill>
              <a:sysClr val="window" lastClr="FFFFFF"/>
            </a:solidFill>
            <a:latin typeface="Arial"/>
            <a:ea typeface="DejaVu Sans"/>
            <a:cs typeface="DejaVu Sans"/>
          </a:endParaRPr>
        </a:p>
      </dgm:t>
      <dgm:extLst>
        <a:ext uri="{E40237B7-FDA0-4F09-8148-C483321AD2D9}">
          <dgm14:cNvPr xmlns:dgm14="http://schemas.microsoft.com/office/drawing/2010/diagram" id="0" name="">
            <a:hlinkClick xmlns:r="http://schemas.openxmlformats.org/officeDocument/2006/relationships" r:id="rId12"/>
          </dgm14:cNvPr>
        </a:ext>
      </dgm:extLst>
    </dgm:pt>
    <dgm:pt modelId="{3C795BAA-C888-454F-9B2F-2E7059BA86D3}" type="parTrans" cxnId="{F1CA1771-B6C9-439C-A866-1F21603B38DF}">
      <dgm:prSet custT="1"/>
      <dgm:spPr>
        <a:xfrm rot="9368064">
          <a:off x="3689017" y="2471440"/>
          <a:ext cx="353500" cy="393933"/>
        </a:xfrm>
        <a:prstGeom prst="rightArrow">
          <a:avLst>
            <a:gd name="adj1" fmla="val 60000"/>
            <a:gd name="adj2" fmla="val 50000"/>
          </a:avLst>
        </a:prstGeom>
        <a:gradFill rotWithShape="0">
          <a:gsLst>
            <a:gs pos="0">
              <a:srgbClr val="4BACC6">
                <a:hueOff val="-7947101"/>
                <a:satOff val="31849"/>
                <a:lumOff val="6902"/>
                <a:alphaOff val="0"/>
                <a:shade val="51000"/>
                <a:satMod val="130000"/>
              </a:srgbClr>
            </a:gs>
            <a:gs pos="80000">
              <a:srgbClr val="4BACC6">
                <a:hueOff val="-7947101"/>
                <a:satOff val="31849"/>
                <a:lumOff val="6902"/>
                <a:alphaOff val="0"/>
                <a:shade val="93000"/>
                <a:satMod val="130000"/>
              </a:srgbClr>
            </a:gs>
            <a:gs pos="100000">
              <a:srgbClr val="4BACC6">
                <a:hueOff val="-7947101"/>
                <a:satOff val="31849"/>
                <a:lumOff val="690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endParaRPr lang="fr-FR" sz="1350">
            <a:solidFill>
              <a:sysClr val="window" lastClr="FFFFFF"/>
            </a:solidFill>
            <a:latin typeface="Arial"/>
            <a:ea typeface="DejaVu Sans"/>
            <a:cs typeface="DejaVu Sans"/>
          </a:endParaRPr>
        </a:p>
      </dgm:t>
    </dgm:pt>
    <dgm:pt modelId="{B2792BFF-42FD-4A8F-837B-08A5368173E2}" type="sibTrans" cxnId="{F1CA1771-B6C9-439C-A866-1F21603B38DF}">
      <dgm:prSet/>
      <dgm:spPr/>
      <dgm:t>
        <a:bodyPr/>
        <a:lstStyle/>
        <a:p>
          <a:endParaRPr lang="fr-FR" sz="1350"/>
        </a:p>
      </dgm:t>
    </dgm:pt>
    <dgm:pt modelId="{E3208AE4-099D-4394-8791-3493C478018C}">
      <dgm:prSet phldrT="[Texte]" custT="1"/>
      <dgm:spPr>
        <a:xfrm>
          <a:off x="539548" y="1075956"/>
          <a:ext cx="2987380" cy="1173028"/>
        </a:xfrm>
        <a:prstGeom prst="ellipse">
          <a:avLst/>
        </a:prstGeom>
        <a:gradFill rotWithShape="0">
          <a:gsLst>
            <a:gs pos="0">
              <a:srgbClr val="4BACC6">
                <a:hueOff val="-9933876"/>
                <a:satOff val="39811"/>
                <a:lumOff val="8628"/>
                <a:alphaOff val="0"/>
                <a:shade val="51000"/>
                <a:satMod val="130000"/>
              </a:srgbClr>
            </a:gs>
            <a:gs pos="80000">
              <a:srgbClr val="4BACC6">
                <a:hueOff val="-9933876"/>
                <a:satOff val="39811"/>
                <a:lumOff val="8628"/>
                <a:alphaOff val="0"/>
                <a:shade val="93000"/>
                <a:satMod val="130000"/>
              </a:srgbClr>
            </a:gs>
            <a:gs pos="100000">
              <a:srgbClr val="4BACC6">
                <a:hueOff val="-9933876"/>
                <a:satOff val="39811"/>
                <a:lumOff val="862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fr-FR" sz="1350" dirty="0">
              <a:solidFill>
                <a:sysClr val="window" lastClr="FFFFFF"/>
              </a:solidFill>
              <a:latin typeface="Arial"/>
              <a:ea typeface="DejaVu Sans"/>
              <a:cs typeface="DejaVu Sans"/>
              <a:hlinkClick xmlns:r="http://schemas.openxmlformats.org/officeDocument/2006/relationships" r:id="rId13"/>
            </a:rPr>
            <a:t>CPGE 2 ans</a:t>
          </a:r>
          <a:endParaRPr lang="fr-FR" sz="1350" dirty="0">
            <a:solidFill>
              <a:sysClr val="window" lastClr="FFFFFF"/>
            </a:solidFill>
            <a:latin typeface="Arial"/>
            <a:ea typeface="DejaVu Sans"/>
            <a:cs typeface="DejaVu Sans"/>
          </a:endParaRPr>
        </a:p>
        <a:p>
          <a:pPr>
            <a:buNone/>
          </a:pPr>
          <a:r>
            <a:rPr lang="fr-FR" sz="1350" dirty="0">
              <a:solidFill>
                <a:sysClr val="window" lastClr="FFFFFF"/>
              </a:solidFill>
              <a:latin typeface="Arial"/>
              <a:ea typeface="DejaVu Sans"/>
              <a:cs typeface="DejaVu Sans"/>
            </a:rPr>
            <a:t> + 3 ans écoles ingénieurs</a:t>
          </a:r>
        </a:p>
        <a:p>
          <a:pPr>
            <a:buNone/>
          </a:pPr>
          <a:r>
            <a:rPr lang="fr-FR" sz="1350" dirty="0">
              <a:solidFill>
                <a:sysClr val="windowText" lastClr="000000"/>
              </a:solidFill>
              <a:latin typeface="Arial"/>
              <a:ea typeface="DejaVu Sans"/>
              <a:cs typeface="DejaVu Sans"/>
              <a:hlinkClick xmlns:r="http://schemas.openxmlformats.org/officeDocument/2006/relationships" r:id="rId14"/>
            </a:rPr>
            <a:t>Prépa</a:t>
          </a:r>
          <a:r>
            <a:rPr lang="fr-FR" sz="1350" dirty="0">
              <a:solidFill>
                <a:sysClr val="windowText" lastClr="000000"/>
              </a:solidFill>
              <a:latin typeface="Arial"/>
              <a:ea typeface="DejaVu Sans"/>
              <a:cs typeface="DejaVu Sans"/>
            </a:rPr>
            <a:t> </a:t>
          </a:r>
          <a:r>
            <a:rPr lang="fr-FR" sz="1350" dirty="0">
              <a:solidFill>
                <a:sysClr val="windowText" lastClr="000000"/>
              </a:solidFill>
              <a:latin typeface="Arial"/>
              <a:ea typeface="DejaVu Sans"/>
              <a:cs typeface="DejaVu Sans"/>
              <a:hlinkClick xmlns:r="http://schemas.openxmlformats.org/officeDocument/2006/relationships" r:id="rId14"/>
            </a:rPr>
            <a:t>intégrées</a:t>
          </a:r>
          <a:r>
            <a:rPr lang="fr-FR" sz="1350" dirty="0">
              <a:solidFill>
                <a:sysClr val="windowText" lastClr="000000"/>
              </a:solidFill>
              <a:latin typeface="Arial"/>
              <a:ea typeface="DejaVu Sans"/>
              <a:cs typeface="DejaVu Sans"/>
            </a:rPr>
            <a:t> aux écoles d’ingénieurs de nouvelle Aquitaine </a:t>
          </a:r>
          <a:r>
            <a:rPr lang="fr-FR" sz="1350" dirty="0">
              <a:solidFill>
                <a:sysClr val="window" lastClr="FFFFFF"/>
              </a:solidFill>
              <a:latin typeface="Arial"/>
              <a:ea typeface="DejaVu Sans"/>
              <a:cs typeface="DejaVu Sans"/>
            </a:rPr>
            <a:t>5 ans </a:t>
          </a:r>
        </a:p>
      </dgm:t>
    </dgm:pt>
    <dgm:pt modelId="{1497F851-8018-439D-B9F5-56DFE6A289DE}" type="parTrans" cxnId="{506A2465-1171-43E5-A72D-653C7369D946}">
      <dgm:prSet custT="1"/>
      <dgm:spPr>
        <a:xfrm rot="11539026">
          <a:off x="3528537" y="1838131"/>
          <a:ext cx="422550" cy="393933"/>
        </a:xfrm>
        <a:prstGeom prst="rightArrow">
          <a:avLst>
            <a:gd name="adj1" fmla="val 60000"/>
            <a:gd name="adj2" fmla="val 50000"/>
          </a:avLst>
        </a:prstGeom>
        <a:gradFill rotWithShape="0">
          <a:gsLst>
            <a:gs pos="0">
              <a:srgbClr val="4BACC6">
                <a:hueOff val="-9933876"/>
                <a:satOff val="39811"/>
                <a:lumOff val="8628"/>
                <a:alphaOff val="0"/>
                <a:shade val="51000"/>
                <a:satMod val="130000"/>
              </a:srgbClr>
            </a:gs>
            <a:gs pos="80000">
              <a:srgbClr val="4BACC6">
                <a:hueOff val="-9933876"/>
                <a:satOff val="39811"/>
                <a:lumOff val="8628"/>
                <a:alphaOff val="0"/>
                <a:shade val="93000"/>
                <a:satMod val="130000"/>
              </a:srgbClr>
            </a:gs>
            <a:gs pos="100000">
              <a:srgbClr val="4BACC6">
                <a:hueOff val="-9933876"/>
                <a:satOff val="39811"/>
                <a:lumOff val="862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endParaRPr lang="fr-FR" sz="1350">
            <a:solidFill>
              <a:sysClr val="window" lastClr="FFFFFF"/>
            </a:solidFill>
            <a:latin typeface="Arial"/>
            <a:ea typeface="DejaVu Sans"/>
            <a:cs typeface="DejaVu Sans"/>
          </a:endParaRPr>
        </a:p>
      </dgm:t>
    </dgm:pt>
    <dgm:pt modelId="{CF2F2262-D371-4E1E-A718-0FCAF5A38E40}" type="sibTrans" cxnId="{506A2465-1171-43E5-A72D-653C7369D946}">
      <dgm:prSet/>
      <dgm:spPr/>
      <dgm:t>
        <a:bodyPr/>
        <a:lstStyle/>
        <a:p>
          <a:endParaRPr lang="fr-FR" sz="1350"/>
        </a:p>
      </dgm:t>
    </dgm:pt>
    <dgm:pt modelId="{14552DD8-140E-4886-B5C8-007E5EA61C90}">
      <dgm:prSet phldrT="[Texte]"/>
      <dgm:spPr/>
      <dgm:t>
        <a:bodyPr/>
        <a:lstStyle/>
        <a:p>
          <a:endParaRPr lang="fr-FR" sz="1350" dirty="0"/>
        </a:p>
      </dgm:t>
    </dgm:pt>
    <dgm:pt modelId="{AA3E8BB3-E76E-4F33-A1EE-F8E26FDD55BE}" type="parTrans" cxnId="{6C4DDB43-E246-4123-AFD6-F521CD0262EC}">
      <dgm:prSet/>
      <dgm:spPr/>
      <dgm:t>
        <a:bodyPr/>
        <a:lstStyle/>
        <a:p>
          <a:endParaRPr lang="fr-FR" sz="1350"/>
        </a:p>
      </dgm:t>
    </dgm:pt>
    <dgm:pt modelId="{D23843A4-07A1-4295-9B7D-07E3C5A022B4}" type="sibTrans" cxnId="{6C4DDB43-E246-4123-AFD6-F521CD0262EC}">
      <dgm:prSet/>
      <dgm:spPr/>
      <dgm:t>
        <a:bodyPr/>
        <a:lstStyle/>
        <a:p>
          <a:endParaRPr lang="fr-FR" sz="1350"/>
        </a:p>
      </dgm:t>
    </dgm:pt>
    <dgm:pt modelId="{0A7CA096-747A-4AEA-AA41-484796C16B3B}">
      <dgm:prSet phldrT="[Texte]" custRadScaleRad="120349" custRadScaleInc="-217567"/>
      <dgm:spPr/>
      <dgm:t>
        <a:bodyPr/>
        <a:lstStyle/>
        <a:p>
          <a:endParaRPr lang="fr-FR" sz="1350"/>
        </a:p>
      </dgm:t>
    </dgm:pt>
    <dgm:pt modelId="{A62ECDD5-34BC-4285-8AEC-16CED6A9A3DE}" type="parTrans" cxnId="{69A838DD-5ADA-4C9A-8671-A3F014DC5F95}">
      <dgm:prSet/>
      <dgm:spPr/>
      <dgm:t>
        <a:bodyPr/>
        <a:lstStyle/>
        <a:p>
          <a:endParaRPr lang="fr-FR" sz="1350"/>
        </a:p>
      </dgm:t>
    </dgm:pt>
    <dgm:pt modelId="{59C215C6-707F-4AAE-A393-D504B4188FCE}" type="sibTrans" cxnId="{69A838DD-5ADA-4C9A-8671-A3F014DC5F95}">
      <dgm:prSet/>
      <dgm:spPr/>
      <dgm:t>
        <a:bodyPr/>
        <a:lstStyle/>
        <a:p>
          <a:endParaRPr lang="fr-FR" sz="1350"/>
        </a:p>
      </dgm:t>
    </dgm:pt>
    <dgm:pt modelId="{E7F1E921-C73F-45DD-A2C7-8776297DC8EC}">
      <dgm:prSet phldrT="[Texte]" custRadScaleRad="120349" custRadScaleInc="-217567"/>
      <dgm:spPr/>
      <dgm:t>
        <a:bodyPr/>
        <a:lstStyle/>
        <a:p>
          <a:endParaRPr lang="fr-FR" sz="1350"/>
        </a:p>
      </dgm:t>
    </dgm:pt>
    <dgm:pt modelId="{9FBF7F09-C0B6-4F76-B9F7-5C270233A266}" type="parTrans" cxnId="{55C582F1-7134-49EA-92E8-CC1F418B67BF}">
      <dgm:prSet/>
      <dgm:spPr/>
      <dgm:t>
        <a:bodyPr/>
        <a:lstStyle/>
        <a:p>
          <a:endParaRPr lang="fr-FR" sz="1350"/>
        </a:p>
      </dgm:t>
    </dgm:pt>
    <dgm:pt modelId="{279D696C-85EE-417B-BD29-222A17C27C98}" type="sibTrans" cxnId="{55C582F1-7134-49EA-92E8-CC1F418B67BF}">
      <dgm:prSet/>
      <dgm:spPr/>
      <dgm:t>
        <a:bodyPr/>
        <a:lstStyle/>
        <a:p>
          <a:endParaRPr lang="fr-FR" sz="1350"/>
        </a:p>
      </dgm:t>
    </dgm:pt>
    <dgm:pt modelId="{E12D16FE-799F-477A-A306-9D7A801F6EC1}">
      <dgm:prSet phldrT="[Texte]" custRadScaleRad="120349" custRadScaleInc="-217567"/>
      <dgm:spPr/>
      <dgm:t>
        <a:bodyPr/>
        <a:lstStyle/>
        <a:p>
          <a:endParaRPr lang="fr-FR" sz="1350"/>
        </a:p>
      </dgm:t>
    </dgm:pt>
    <dgm:pt modelId="{4BEB59D1-3F7D-4680-BB8A-5DD78C184561}" type="parTrans" cxnId="{5F2799A4-DE56-4DB8-866C-63B1E34DB403}">
      <dgm:prSet/>
      <dgm:spPr/>
      <dgm:t>
        <a:bodyPr/>
        <a:lstStyle/>
        <a:p>
          <a:endParaRPr lang="fr-FR" sz="1350"/>
        </a:p>
      </dgm:t>
    </dgm:pt>
    <dgm:pt modelId="{3D9A44A9-AA92-48D7-8451-2E99E40B82E0}" type="sibTrans" cxnId="{5F2799A4-DE56-4DB8-866C-63B1E34DB403}">
      <dgm:prSet/>
      <dgm:spPr/>
      <dgm:t>
        <a:bodyPr/>
        <a:lstStyle/>
        <a:p>
          <a:endParaRPr lang="fr-FR" sz="1350"/>
        </a:p>
      </dgm:t>
    </dgm:pt>
    <dgm:pt modelId="{C572D02F-AA12-4B26-B348-0E751B3C89F8}" type="pres">
      <dgm:prSet presAssocID="{AD395B47-66B4-4B21-9863-4ACD5B74B7FE}" presName="Name0" presStyleCnt="0">
        <dgm:presLayoutVars>
          <dgm:chMax val="1"/>
          <dgm:dir/>
          <dgm:animLvl val="ctr"/>
          <dgm:resizeHandles val="exact"/>
        </dgm:presLayoutVars>
      </dgm:prSet>
      <dgm:spPr/>
    </dgm:pt>
    <dgm:pt modelId="{71759D0B-6A4B-46E7-8F53-637E32CA3C31}" type="pres">
      <dgm:prSet presAssocID="{59A58E00-231D-4683-88A6-B011B4DEB2A4}" presName="centerShape" presStyleLbl="node0" presStyleIdx="0" presStyleCnt="1" custScaleX="117604" custScaleY="115299" custLinFactNeighborY="-184"/>
      <dgm:spPr/>
    </dgm:pt>
    <dgm:pt modelId="{7C9EF044-7D58-4C76-8C6E-CF3848822A8F}" type="pres">
      <dgm:prSet presAssocID="{0FF57001-3311-49C8-A41F-B9897E024868}" presName="parTrans" presStyleLbl="sibTrans2D1" presStyleIdx="0" presStyleCnt="6"/>
      <dgm:spPr/>
    </dgm:pt>
    <dgm:pt modelId="{7DD6A914-C983-4E90-BA21-073D1C67E46D}" type="pres">
      <dgm:prSet presAssocID="{0FF57001-3311-49C8-A41F-B9897E024868}" presName="connectorText" presStyleLbl="sibTrans2D1" presStyleIdx="0" presStyleCnt="6"/>
      <dgm:spPr/>
    </dgm:pt>
    <dgm:pt modelId="{23B148B1-0D83-4C79-A8A4-C757C31F83C3}" type="pres">
      <dgm:prSet presAssocID="{0BD49858-44ED-4551-AF8A-074813E81575}" presName="node" presStyleLbl="node1" presStyleIdx="0" presStyleCnt="6" custScaleX="186448">
        <dgm:presLayoutVars>
          <dgm:bulletEnabled val="1"/>
        </dgm:presLayoutVars>
      </dgm:prSet>
      <dgm:spPr/>
    </dgm:pt>
    <dgm:pt modelId="{526D23D5-20B0-4F32-B166-F822CD476FA5}" type="pres">
      <dgm:prSet presAssocID="{B8E7C252-23E2-4365-A015-153120D8B56E}" presName="parTrans" presStyleLbl="sibTrans2D1" presStyleIdx="1" presStyleCnt="6"/>
      <dgm:spPr/>
    </dgm:pt>
    <dgm:pt modelId="{FB6581F9-278C-4A6D-8029-5B47FE8E5033}" type="pres">
      <dgm:prSet presAssocID="{B8E7C252-23E2-4365-A015-153120D8B56E}" presName="connectorText" presStyleLbl="sibTrans2D1" presStyleIdx="1" presStyleCnt="6"/>
      <dgm:spPr/>
    </dgm:pt>
    <dgm:pt modelId="{E847C7A5-BE50-48AF-AB42-870177FE7261}" type="pres">
      <dgm:prSet presAssocID="{98AE4353-24BD-413E-A7BF-55B52F7F1D30}" presName="node" presStyleLbl="node1" presStyleIdx="1" presStyleCnt="6" custScaleX="185135" custRadScaleRad="145272" custRadScaleInc="37227">
        <dgm:presLayoutVars>
          <dgm:bulletEnabled val="1"/>
        </dgm:presLayoutVars>
      </dgm:prSet>
      <dgm:spPr/>
    </dgm:pt>
    <dgm:pt modelId="{01FD8219-49F3-4345-ABF3-3CADC3D14FD9}" type="pres">
      <dgm:prSet presAssocID="{211F95BF-CD11-49DB-AB0D-A85A9403F84A}" presName="parTrans" presStyleLbl="sibTrans2D1" presStyleIdx="2" presStyleCnt="6"/>
      <dgm:spPr/>
    </dgm:pt>
    <dgm:pt modelId="{731BC17C-1926-4061-9032-4B24C80C7143}" type="pres">
      <dgm:prSet presAssocID="{211F95BF-CD11-49DB-AB0D-A85A9403F84A}" presName="connectorText" presStyleLbl="sibTrans2D1" presStyleIdx="2" presStyleCnt="6"/>
      <dgm:spPr/>
    </dgm:pt>
    <dgm:pt modelId="{2418B2C9-5BA6-4F50-BEEE-B778E6023808}" type="pres">
      <dgm:prSet presAssocID="{C1B265E2-DBCC-430B-9CB0-F31838C42B4A}" presName="node" presStyleLbl="node1" presStyleIdx="2" presStyleCnt="6" custScaleX="169744" custRadScaleRad="145337" custRadScaleInc="-28709">
        <dgm:presLayoutVars>
          <dgm:bulletEnabled val="1"/>
        </dgm:presLayoutVars>
      </dgm:prSet>
      <dgm:spPr/>
    </dgm:pt>
    <dgm:pt modelId="{4CE6BE75-0801-4701-B67C-AC2EFC78B82A}" type="pres">
      <dgm:prSet presAssocID="{539F3C86-00BB-48C7-AE3B-08FB9C178BDD}" presName="parTrans" presStyleLbl="sibTrans2D1" presStyleIdx="3" presStyleCnt="6"/>
      <dgm:spPr/>
    </dgm:pt>
    <dgm:pt modelId="{4ABD898B-7B5D-4538-B34F-BB0BF8D741EE}" type="pres">
      <dgm:prSet presAssocID="{539F3C86-00BB-48C7-AE3B-08FB9C178BDD}" presName="connectorText" presStyleLbl="sibTrans2D1" presStyleIdx="3" presStyleCnt="6"/>
      <dgm:spPr/>
    </dgm:pt>
    <dgm:pt modelId="{8F39585E-68CD-48C1-9544-249E703AF655}" type="pres">
      <dgm:prSet presAssocID="{94107503-2213-4167-814D-29FA63168976}" presName="node" presStyleLbl="node1" presStyleIdx="3" presStyleCnt="6" custScaleX="143486" custScaleY="79697" custRadScaleRad="104757" custRadScaleInc="-9062">
        <dgm:presLayoutVars>
          <dgm:bulletEnabled val="1"/>
        </dgm:presLayoutVars>
      </dgm:prSet>
      <dgm:spPr/>
    </dgm:pt>
    <dgm:pt modelId="{61FDC4FD-1FAD-418A-8661-46A9DC8E2215}" type="pres">
      <dgm:prSet presAssocID="{3C795BAA-C888-454F-9B2F-2E7059BA86D3}" presName="parTrans" presStyleLbl="sibTrans2D1" presStyleIdx="4" presStyleCnt="6"/>
      <dgm:spPr/>
    </dgm:pt>
    <dgm:pt modelId="{67CF9B9F-5B88-4E51-9CEE-EDACFFEFAC92}" type="pres">
      <dgm:prSet presAssocID="{3C795BAA-C888-454F-9B2F-2E7059BA86D3}" presName="connectorText" presStyleLbl="sibTrans2D1" presStyleIdx="4" presStyleCnt="6"/>
      <dgm:spPr/>
    </dgm:pt>
    <dgm:pt modelId="{AD2B3FDF-DEE5-49EE-8F0D-A7D58E02F9E7}" type="pres">
      <dgm:prSet presAssocID="{824867BB-BA93-4DA5-A3DD-DE80204AA1EC}" presName="node" presStyleLbl="node1" presStyleIdx="4" presStyleCnt="6" custScaleX="192813" custScaleY="95771" custRadScaleRad="139225" custRadScaleInc="20448">
        <dgm:presLayoutVars>
          <dgm:bulletEnabled val="1"/>
        </dgm:presLayoutVars>
      </dgm:prSet>
      <dgm:spPr/>
    </dgm:pt>
    <dgm:pt modelId="{3C89D175-4D2F-4383-871E-173585284828}" type="pres">
      <dgm:prSet presAssocID="{1497F851-8018-439D-B9F5-56DFE6A289DE}" presName="parTrans" presStyleLbl="sibTrans2D1" presStyleIdx="5" presStyleCnt="6"/>
      <dgm:spPr/>
    </dgm:pt>
    <dgm:pt modelId="{E7EAF69B-B6BB-44B5-A0E5-83E8C7F8725D}" type="pres">
      <dgm:prSet presAssocID="{1497F851-8018-439D-B9F5-56DFE6A289DE}" presName="connectorText" presStyleLbl="sibTrans2D1" presStyleIdx="5" presStyleCnt="6"/>
      <dgm:spPr/>
    </dgm:pt>
    <dgm:pt modelId="{AC4C7683-7EE0-464E-A413-EEEE40687188}" type="pres">
      <dgm:prSet presAssocID="{E3208AE4-099D-4394-8791-3493C478018C}" presName="node" presStyleLbl="node1" presStyleIdx="5" presStyleCnt="6" custScaleX="257838" custScaleY="101243" custRadScaleRad="173506" custRadScaleInc="-58943">
        <dgm:presLayoutVars>
          <dgm:bulletEnabled val="1"/>
        </dgm:presLayoutVars>
      </dgm:prSet>
      <dgm:spPr/>
    </dgm:pt>
  </dgm:ptLst>
  <dgm:cxnLst>
    <dgm:cxn modelId="{30169603-D69B-4D3F-961D-EA345B141269}" srcId="{AD395B47-66B4-4B21-9863-4ACD5B74B7FE}" destId="{D4798457-480D-4638-81B7-2E7CAF5A0B04}" srcOrd="2" destOrd="0" parTransId="{F6E567ED-C06E-4CFF-96DC-F2574EEC84E6}" sibTransId="{AB65C51E-515C-4712-A4DF-90EB3605D8A1}"/>
    <dgm:cxn modelId="{A0F04C1B-F891-46D9-8D81-614CE38CCE6B}" type="presOf" srcId="{211F95BF-CD11-49DB-AB0D-A85A9403F84A}" destId="{01FD8219-49F3-4345-ABF3-3CADC3D14FD9}" srcOrd="0" destOrd="0" presId="urn:microsoft.com/office/officeart/2005/8/layout/radial5"/>
    <dgm:cxn modelId="{1D959923-816A-4F97-BFF1-E8BF75DD2FDB}" type="presOf" srcId="{3C795BAA-C888-454F-9B2F-2E7059BA86D3}" destId="{67CF9B9F-5B88-4E51-9CEE-EDACFFEFAC92}" srcOrd="1" destOrd="0" presId="urn:microsoft.com/office/officeart/2005/8/layout/radial5"/>
    <dgm:cxn modelId="{FED6CD2A-7CD7-4CC4-AF44-96CE4A5C13B7}" type="presOf" srcId="{98AE4353-24BD-413E-A7BF-55B52F7F1D30}" destId="{E847C7A5-BE50-48AF-AB42-870177FE7261}" srcOrd="0" destOrd="0" presId="urn:microsoft.com/office/officeart/2005/8/layout/radial5"/>
    <dgm:cxn modelId="{72AB3C3B-BEA7-4E76-893E-34C5917885B9}" type="presOf" srcId="{59A58E00-231D-4683-88A6-B011B4DEB2A4}" destId="{71759D0B-6A4B-46E7-8F53-637E32CA3C31}" srcOrd="0" destOrd="0" presId="urn:microsoft.com/office/officeart/2005/8/layout/radial5"/>
    <dgm:cxn modelId="{3F42923D-0742-4D8E-9E0C-238D1C328F15}" srcId="{59A58E00-231D-4683-88A6-B011B4DEB2A4}" destId="{0BD49858-44ED-4551-AF8A-074813E81575}" srcOrd="0" destOrd="0" parTransId="{0FF57001-3311-49C8-A41F-B9897E024868}" sibTransId="{F700F8E2-BB6B-45E5-B960-61F75BFC7392}"/>
    <dgm:cxn modelId="{2511AE61-35CE-46E9-A70B-0432C76687A1}" srcId="{AD395B47-66B4-4B21-9863-4ACD5B74B7FE}" destId="{59A58E00-231D-4683-88A6-B011B4DEB2A4}" srcOrd="0" destOrd="0" parTransId="{F8F86EC8-2F3C-4629-8490-98BB8B6F1C92}" sibTransId="{0ADA2D95-A159-42D2-956F-2A8FF020A2C6}"/>
    <dgm:cxn modelId="{6C4DDB43-E246-4123-AFD6-F521CD0262EC}" srcId="{AD395B47-66B4-4B21-9863-4ACD5B74B7FE}" destId="{14552DD8-140E-4886-B5C8-007E5EA61C90}" srcOrd="1" destOrd="0" parTransId="{AA3E8BB3-E76E-4F33-A1EE-F8E26FDD55BE}" sibTransId="{D23843A4-07A1-4295-9B7D-07E3C5A022B4}"/>
    <dgm:cxn modelId="{506A2465-1171-43E5-A72D-653C7369D946}" srcId="{59A58E00-231D-4683-88A6-B011B4DEB2A4}" destId="{E3208AE4-099D-4394-8791-3493C478018C}" srcOrd="5" destOrd="0" parTransId="{1497F851-8018-439D-B9F5-56DFE6A289DE}" sibTransId="{CF2F2262-D371-4E1E-A718-0FCAF5A38E40}"/>
    <dgm:cxn modelId="{01B16945-0ED5-4D20-B4C6-4C34AE76508A}" type="presOf" srcId="{0BD49858-44ED-4551-AF8A-074813E81575}" destId="{23B148B1-0D83-4C79-A8A4-C757C31F83C3}" srcOrd="0" destOrd="0" presId="urn:microsoft.com/office/officeart/2005/8/layout/radial5"/>
    <dgm:cxn modelId="{FF4DEE68-403F-45FD-AD90-212DE90A0CF5}" type="presOf" srcId="{3C795BAA-C888-454F-9B2F-2E7059BA86D3}" destId="{61FDC4FD-1FAD-418A-8661-46A9DC8E2215}" srcOrd="0" destOrd="0" presId="urn:microsoft.com/office/officeart/2005/8/layout/radial5"/>
    <dgm:cxn modelId="{490A6E69-ABE8-45EF-8206-FBA9DBE9FF14}" type="presOf" srcId="{1497F851-8018-439D-B9F5-56DFE6A289DE}" destId="{3C89D175-4D2F-4383-871E-173585284828}" srcOrd="0" destOrd="0" presId="urn:microsoft.com/office/officeart/2005/8/layout/radial5"/>
    <dgm:cxn modelId="{2CB09A4A-908B-4C8F-86B4-77E3A20C733F}" type="presOf" srcId="{B8E7C252-23E2-4365-A015-153120D8B56E}" destId="{FB6581F9-278C-4A6D-8029-5B47FE8E5033}" srcOrd="1" destOrd="0" presId="urn:microsoft.com/office/officeart/2005/8/layout/radial5"/>
    <dgm:cxn modelId="{34CE0F6E-A8CC-4FC3-9E1E-D342CBE3AA35}" type="presOf" srcId="{C1B265E2-DBCC-430B-9CB0-F31838C42B4A}" destId="{2418B2C9-5BA6-4F50-BEEE-B778E6023808}" srcOrd="0" destOrd="0" presId="urn:microsoft.com/office/officeart/2005/8/layout/radial5"/>
    <dgm:cxn modelId="{F1CA1771-B6C9-439C-A866-1F21603B38DF}" srcId="{59A58E00-231D-4683-88A6-B011B4DEB2A4}" destId="{824867BB-BA93-4DA5-A3DD-DE80204AA1EC}" srcOrd="4" destOrd="0" parTransId="{3C795BAA-C888-454F-9B2F-2E7059BA86D3}" sibTransId="{B2792BFF-42FD-4A8F-837B-08A5368173E2}"/>
    <dgm:cxn modelId="{AD612F51-93C9-4ED5-9420-22542165945D}" srcId="{59A58E00-231D-4683-88A6-B011B4DEB2A4}" destId="{94107503-2213-4167-814D-29FA63168976}" srcOrd="3" destOrd="0" parTransId="{539F3C86-00BB-48C7-AE3B-08FB9C178BDD}" sibTransId="{AAD7F522-1565-4F45-9601-DB4BA0292232}"/>
    <dgm:cxn modelId="{49F4C8A0-65D5-461C-A49A-066A77DEC227}" type="presOf" srcId="{1497F851-8018-439D-B9F5-56DFE6A289DE}" destId="{E7EAF69B-B6BB-44B5-A0E5-83E8C7F8725D}" srcOrd="1" destOrd="0" presId="urn:microsoft.com/office/officeart/2005/8/layout/radial5"/>
    <dgm:cxn modelId="{5F2799A4-DE56-4DB8-866C-63B1E34DB403}" srcId="{AD395B47-66B4-4B21-9863-4ACD5B74B7FE}" destId="{E12D16FE-799F-477A-A306-9D7A801F6EC1}" srcOrd="6" destOrd="0" parTransId="{4BEB59D1-3F7D-4680-BB8A-5DD78C184561}" sibTransId="{3D9A44A9-AA92-48D7-8451-2E99E40B82E0}"/>
    <dgm:cxn modelId="{5D6101A5-5E7A-44D6-B382-36A84E6FFD17}" type="presOf" srcId="{539F3C86-00BB-48C7-AE3B-08FB9C178BDD}" destId="{4ABD898B-7B5D-4538-B34F-BB0BF8D741EE}" srcOrd="1" destOrd="0" presId="urn:microsoft.com/office/officeart/2005/8/layout/radial5"/>
    <dgm:cxn modelId="{9A5BF8A5-84A2-4238-BE76-5DB554F4DB04}" type="presOf" srcId="{0FF57001-3311-49C8-A41F-B9897E024868}" destId="{7C9EF044-7D58-4C76-8C6E-CF3848822A8F}" srcOrd="0" destOrd="0" presId="urn:microsoft.com/office/officeart/2005/8/layout/radial5"/>
    <dgm:cxn modelId="{E9A1A0A6-61B5-4074-8782-EE72110C04D0}" type="presOf" srcId="{E3208AE4-099D-4394-8791-3493C478018C}" destId="{AC4C7683-7EE0-464E-A413-EEEE40687188}" srcOrd="0" destOrd="0" presId="urn:microsoft.com/office/officeart/2005/8/layout/radial5"/>
    <dgm:cxn modelId="{61C481AC-2A02-4410-BE27-E5EEF2ECD8B7}" type="presOf" srcId="{B8E7C252-23E2-4365-A015-153120D8B56E}" destId="{526D23D5-20B0-4F32-B166-F822CD476FA5}" srcOrd="0" destOrd="0" presId="urn:microsoft.com/office/officeart/2005/8/layout/radial5"/>
    <dgm:cxn modelId="{BF4D78B0-59C9-480B-A580-695AEA50A24D}" srcId="{59A58E00-231D-4683-88A6-B011B4DEB2A4}" destId="{C1B265E2-DBCC-430B-9CB0-F31838C42B4A}" srcOrd="2" destOrd="0" parTransId="{211F95BF-CD11-49DB-AB0D-A85A9403F84A}" sibTransId="{760C9621-9F34-49D7-9463-D8170C645698}"/>
    <dgm:cxn modelId="{A8DDE5CF-C1B2-4A0F-8A17-4D990B3606E9}" type="presOf" srcId="{AD395B47-66B4-4B21-9863-4ACD5B74B7FE}" destId="{C572D02F-AA12-4B26-B348-0E751B3C89F8}" srcOrd="0" destOrd="0" presId="urn:microsoft.com/office/officeart/2005/8/layout/radial5"/>
    <dgm:cxn modelId="{887CC5DB-2E46-42A2-A7B9-8B2B2216671F}" type="presOf" srcId="{539F3C86-00BB-48C7-AE3B-08FB9C178BDD}" destId="{4CE6BE75-0801-4701-B67C-AC2EFC78B82A}" srcOrd="0" destOrd="0" presId="urn:microsoft.com/office/officeart/2005/8/layout/radial5"/>
    <dgm:cxn modelId="{69A838DD-5ADA-4C9A-8671-A3F014DC5F95}" srcId="{AD395B47-66B4-4B21-9863-4ACD5B74B7FE}" destId="{0A7CA096-747A-4AEA-AA41-484796C16B3B}" srcOrd="4" destOrd="0" parTransId="{A62ECDD5-34BC-4285-8AEC-16CED6A9A3DE}" sibTransId="{59C215C6-707F-4AAE-A393-D504B4188FCE}"/>
    <dgm:cxn modelId="{E790B2E2-D394-4C66-9FB6-FF5AA567702D}" srcId="{AD395B47-66B4-4B21-9863-4ACD5B74B7FE}" destId="{90107DB9-8CD3-49D8-95A6-3FA7030C911C}" srcOrd="3" destOrd="0" parTransId="{BF442F24-FACB-495C-BEC5-6F5280233349}" sibTransId="{27457EC2-E3E9-4516-AF58-56B22C1FE0FE}"/>
    <dgm:cxn modelId="{C59E8AE8-AA86-4F52-A392-FFCB21EE3971}" type="presOf" srcId="{824867BB-BA93-4DA5-A3DD-DE80204AA1EC}" destId="{AD2B3FDF-DEE5-49EE-8F0D-A7D58E02F9E7}" srcOrd="0" destOrd="0" presId="urn:microsoft.com/office/officeart/2005/8/layout/radial5"/>
    <dgm:cxn modelId="{BB7F02E9-088A-43FA-9AFC-8C60DFD831E0}" type="presOf" srcId="{211F95BF-CD11-49DB-AB0D-A85A9403F84A}" destId="{731BC17C-1926-4061-9032-4B24C80C7143}" srcOrd="1" destOrd="0" presId="urn:microsoft.com/office/officeart/2005/8/layout/radial5"/>
    <dgm:cxn modelId="{55C582F1-7134-49EA-92E8-CC1F418B67BF}" srcId="{AD395B47-66B4-4B21-9863-4ACD5B74B7FE}" destId="{E7F1E921-C73F-45DD-A2C7-8776297DC8EC}" srcOrd="5" destOrd="0" parTransId="{9FBF7F09-C0B6-4F76-B9F7-5C270233A266}" sibTransId="{279D696C-85EE-417B-BD29-222A17C27C98}"/>
    <dgm:cxn modelId="{4475D4FB-0621-4ADA-B72D-F755D1FD65D0}" type="presOf" srcId="{94107503-2213-4167-814D-29FA63168976}" destId="{8F39585E-68CD-48C1-9544-249E703AF655}" srcOrd="0" destOrd="0" presId="urn:microsoft.com/office/officeart/2005/8/layout/radial5"/>
    <dgm:cxn modelId="{42352CFC-5DF6-4936-95A5-9F8FCD2EC5BF}" type="presOf" srcId="{0FF57001-3311-49C8-A41F-B9897E024868}" destId="{7DD6A914-C983-4E90-BA21-073D1C67E46D}" srcOrd="1" destOrd="0" presId="urn:microsoft.com/office/officeart/2005/8/layout/radial5"/>
    <dgm:cxn modelId="{B20568FF-90EB-43DC-BA62-E4FF4738B85C}" srcId="{59A58E00-231D-4683-88A6-B011B4DEB2A4}" destId="{98AE4353-24BD-413E-A7BF-55B52F7F1D30}" srcOrd="1" destOrd="0" parTransId="{B8E7C252-23E2-4365-A015-153120D8B56E}" sibTransId="{D7C1BD6B-F009-4169-AE08-56E286CD3F56}"/>
    <dgm:cxn modelId="{F2D27CF1-B09D-4AB5-8644-44EDB7040CAA}" type="presParOf" srcId="{C572D02F-AA12-4B26-B348-0E751B3C89F8}" destId="{71759D0B-6A4B-46E7-8F53-637E32CA3C31}" srcOrd="0" destOrd="0" presId="urn:microsoft.com/office/officeart/2005/8/layout/radial5"/>
    <dgm:cxn modelId="{6C239265-4D7B-4CD4-8EF3-9F3C574ADD0C}" type="presParOf" srcId="{C572D02F-AA12-4B26-B348-0E751B3C89F8}" destId="{7C9EF044-7D58-4C76-8C6E-CF3848822A8F}" srcOrd="1" destOrd="0" presId="urn:microsoft.com/office/officeart/2005/8/layout/radial5"/>
    <dgm:cxn modelId="{E9E6E083-97AE-4835-A7ED-1EE5A97FCDE5}" type="presParOf" srcId="{7C9EF044-7D58-4C76-8C6E-CF3848822A8F}" destId="{7DD6A914-C983-4E90-BA21-073D1C67E46D}" srcOrd="0" destOrd="0" presId="urn:microsoft.com/office/officeart/2005/8/layout/radial5"/>
    <dgm:cxn modelId="{7CF1F68F-81A4-456A-8442-C482D3614BFF}" type="presParOf" srcId="{C572D02F-AA12-4B26-B348-0E751B3C89F8}" destId="{23B148B1-0D83-4C79-A8A4-C757C31F83C3}" srcOrd="2" destOrd="0" presId="urn:microsoft.com/office/officeart/2005/8/layout/radial5"/>
    <dgm:cxn modelId="{AF51F9AA-5D25-4A18-A3AA-896D994EEFFF}" type="presParOf" srcId="{C572D02F-AA12-4B26-B348-0E751B3C89F8}" destId="{526D23D5-20B0-4F32-B166-F822CD476FA5}" srcOrd="3" destOrd="0" presId="urn:microsoft.com/office/officeart/2005/8/layout/radial5"/>
    <dgm:cxn modelId="{7F2ADFA2-BC84-4198-AE8A-D4AD16159C03}" type="presParOf" srcId="{526D23D5-20B0-4F32-B166-F822CD476FA5}" destId="{FB6581F9-278C-4A6D-8029-5B47FE8E5033}" srcOrd="0" destOrd="0" presId="urn:microsoft.com/office/officeart/2005/8/layout/radial5"/>
    <dgm:cxn modelId="{B57B2A88-1476-4BD7-8487-9C6D634BDA98}" type="presParOf" srcId="{C572D02F-AA12-4B26-B348-0E751B3C89F8}" destId="{E847C7A5-BE50-48AF-AB42-870177FE7261}" srcOrd="4" destOrd="0" presId="urn:microsoft.com/office/officeart/2005/8/layout/radial5"/>
    <dgm:cxn modelId="{AA690991-CB4F-4A32-903E-6326243D20E8}" type="presParOf" srcId="{C572D02F-AA12-4B26-B348-0E751B3C89F8}" destId="{01FD8219-49F3-4345-ABF3-3CADC3D14FD9}" srcOrd="5" destOrd="0" presId="urn:microsoft.com/office/officeart/2005/8/layout/radial5"/>
    <dgm:cxn modelId="{1A7D0965-F11F-42D0-8CA4-B72FC3D4063C}" type="presParOf" srcId="{01FD8219-49F3-4345-ABF3-3CADC3D14FD9}" destId="{731BC17C-1926-4061-9032-4B24C80C7143}" srcOrd="0" destOrd="0" presId="urn:microsoft.com/office/officeart/2005/8/layout/radial5"/>
    <dgm:cxn modelId="{59A2E692-1398-4B7D-A79D-3E200F42C8F1}" type="presParOf" srcId="{C572D02F-AA12-4B26-B348-0E751B3C89F8}" destId="{2418B2C9-5BA6-4F50-BEEE-B778E6023808}" srcOrd="6" destOrd="0" presId="urn:microsoft.com/office/officeart/2005/8/layout/radial5"/>
    <dgm:cxn modelId="{705B4747-166A-4D9D-9851-2AC9F237238D}" type="presParOf" srcId="{C572D02F-AA12-4B26-B348-0E751B3C89F8}" destId="{4CE6BE75-0801-4701-B67C-AC2EFC78B82A}" srcOrd="7" destOrd="0" presId="urn:microsoft.com/office/officeart/2005/8/layout/radial5"/>
    <dgm:cxn modelId="{064F891D-5EFB-41FF-914B-F6E99722B476}" type="presParOf" srcId="{4CE6BE75-0801-4701-B67C-AC2EFC78B82A}" destId="{4ABD898B-7B5D-4538-B34F-BB0BF8D741EE}" srcOrd="0" destOrd="0" presId="urn:microsoft.com/office/officeart/2005/8/layout/radial5"/>
    <dgm:cxn modelId="{A024B7CF-2A3C-4602-B035-9D92B5CEB30E}" type="presParOf" srcId="{C572D02F-AA12-4B26-B348-0E751B3C89F8}" destId="{8F39585E-68CD-48C1-9544-249E703AF655}" srcOrd="8" destOrd="0" presId="urn:microsoft.com/office/officeart/2005/8/layout/radial5"/>
    <dgm:cxn modelId="{8E59EFF3-BF21-4FF8-978A-E24AB69D4799}" type="presParOf" srcId="{C572D02F-AA12-4B26-B348-0E751B3C89F8}" destId="{61FDC4FD-1FAD-418A-8661-46A9DC8E2215}" srcOrd="9" destOrd="0" presId="urn:microsoft.com/office/officeart/2005/8/layout/radial5"/>
    <dgm:cxn modelId="{53F2EAB7-8627-4319-B2FC-AC356B2CC633}" type="presParOf" srcId="{61FDC4FD-1FAD-418A-8661-46A9DC8E2215}" destId="{67CF9B9F-5B88-4E51-9CEE-EDACFFEFAC92}" srcOrd="0" destOrd="0" presId="urn:microsoft.com/office/officeart/2005/8/layout/radial5"/>
    <dgm:cxn modelId="{94CFBBAC-9580-4C8D-A028-646E617D7C47}" type="presParOf" srcId="{C572D02F-AA12-4B26-B348-0E751B3C89F8}" destId="{AD2B3FDF-DEE5-49EE-8F0D-A7D58E02F9E7}" srcOrd="10" destOrd="0" presId="urn:microsoft.com/office/officeart/2005/8/layout/radial5"/>
    <dgm:cxn modelId="{7A41717F-9580-4A4F-9F3F-8E375DE20CD3}" type="presParOf" srcId="{C572D02F-AA12-4B26-B348-0E751B3C89F8}" destId="{3C89D175-4D2F-4383-871E-173585284828}" srcOrd="11" destOrd="0" presId="urn:microsoft.com/office/officeart/2005/8/layout/radial5"/>
    <dgm:cxn modelId="{018677EA-9525-46F0-8289-CE09684C398F}" type="presParOf" srcId="{3C89D175-4D2F-4383-871E-173585284828}" destId="{E7EAF69B-B6BB-44B5-A0E5-83E8C7F8725D}" srcOrd="0" destOrd="0" presId="urn:microsoft.com/office/officeart/2005/8/layout/radial5"/>
    <dgm:cxn modelId="{202A4F89-59E2-4166-88C8-B0AABEBE2171}" type="presParOf" srcId="{C572D02F-AA12-4B26-B348-0E751B3C89F8}" destId="{AC4C7683-7EE0-464E-A413-EEEE40687188}"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59D0B-6A4B-46E7-8F53-637E32CA3C31}">
      <dsp:nvSpPr>
        <dsp:cNvPr id="0" name=""/>
        <dsp:cNvSpPr/>
      </dsp:nvSpPr>
      <dsp:spPr>
        <a:xfrm>
          <a:off x="4101293" y="1588874"/>
          <a:ext cx="1362591" cy="1335885"/>
        </a:xfrm>
        <a:prstGeom prst="ellipse">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r" defTabSz="600075">
            <a:lnSpc>
              <a:spcPct val="90000"/>
            </a:lnSpc>
            <a:spcBef>
              <a:spcPct val="0"/>
            </a:spcBef>
            <a:spcAft>
              <a:spcPct val="35000"/>
            </a:spcAft>
            <a:buNone/>
          </a:pPr>
          <a:r>
            <a:rPr lang="fr-FR" sz="1350" b="1" kern="1200" dirty="0">
              <a:solidFill>
                <a:sysClr val="window" lastClr="FFFFFF"/>
              </a:solidFill>
              <a:latin typeface="Arial"/>
              <a:ea typeface="DejaVu Sans"/>
              <a:cs typeface="DejaVu Sans"/>
            </a:rPr>
            <a:t>Après le </a:t>
          </a:r>
        </a:p>
        <a:p>
          <a:pPr marL="0" lvl="0" indent="0" algn="r" defTabSz="600075">
            <a:lnSpc>
              <a:spcPct val="90000"/>
            </a:lnSpc>
            <a:spcBef>
              <a:spcPct val="0"/>
            </a:spcBef>
            <a:spcAft>
              <a:spcPct val="35000"/>
            </a:spcAft>
            <a:buNone/>
          </a:pPr>
          <a:r>
            <a:rPr lang="fr-FR" sz="1350" b="1" kern="1200" dirty="0">
              <a:solidFill>
                <a:sysClr val="window" lastClr="FFFFFF"/>
              </a:solidFill>
              <a:latin typeface="Arial"/>
              <a:ea typeface="DejaVu Sans"/>
              <a:cs typeface="DejaVu Sans"/>
            </a:rPr>
            <a:t>BAC  …</a:t>
          </a:r>
        </a:p>
      </dsp:txBody>
      <dsp:txXfrm>
        <a:off x="4300840" y="1784510"/>
        <a:ext cx="963497" cy="944613"/>
      </dsp:txXfrm>
    </dsp:sp>
    <dsp:sp modelId="{7C9EF044-7D58-4C76-8C6E-CF3848822A8F}">
      <dsp:nvSpPr>
        <dsp:cNvPr id="0" name=""/>
        <dsp:cNvSpPr/>
      </dsp:nvSpPr>
      <dsp:spPr>
        <a:xfrm rot="16200000">
          <a:off x="4684885" y="1213091"/>
          <a:ext cx="195407" cy="393933"/>
        </a:xfrm>
        <a:prstGeom prst="rightArrow">
          <a:avLst>
            <a:gd name="adj1" fmla="val 60000"/>
            <a:gd name="adj2" fmla="val 50000"/>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00075">
            <a:lnSpc>
              <a:spcPct val="90000"/>
            </a:lnSpc>
            <a:spcBef>
              <a:spcPct val="0"/>
            </a:spcBef>
            <a:spcAft>
              <a:spcPct val="35000"/>
            </a:spcAft>
            <a:buNone/>
          </a:pPr>
          <a:endParaRPr lang="fr-FR" sz="1350" kern="1200">
            <a:solidFill>
              <a:sysClr val="window" lastClr="FFFFFF"/>
            </a:solidFill>
            <a:latin typeface="Arial"/>
            <a:ea typeface="DejaVu Sans"/>
            <a:cs typeface="DejaVu Sans"/>
          </a:endParaRPr>
        </a:p>
      </dsp:txBody>
      <dsp:txXfrm>
        <a:off x="4714196" y="1321189"/>
        <a:ext cx="136785" cy="236359"/>
      </dsp:txXfrm>
    </dsp:sp>
    <dsp:sp modelId="{23B148B1-0D83-4C79-A8A4-C757C31F83C3}">
      <dsp:nvSpPr>
        <dsp:cNvPr id="0" name=""/>
        <dsp:cNvSpPr/>
      </dsp:nvSpPr>
      <dsp:spPr>
        <a:xfrm>
          <a:off x="3702470" y="61553"/>
          <a:ext cx="2160236" cy="1158626"/>
        </a:xfrm>
        <a:prstGeom prst="ellipse">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00075">
            <a:lnSpc>
              <a:spcPct val="90000"/>
            </a:lnSpc>
            <a:spcBef>
              <a:spcPct val="0"/>
            </a:spcBef>
            <a:spcAft>
              <a:spcPct val="35000"/>
            </a:spcAft>
            <a:buNone/>
          </a:pPr>
          <a:r>
            <a:rPr lang="fr-FR" sz="1350" kern="1200" dirty="0">
              <a:solidFill>
                <a:sysClr val="window" lastClr="FFFFFF"/>
              </a:solidFill>
              <a:latin typeface="Arial"/>
              <a:ea typeface="DejaVu Sans"/>
              <a:cs typeface="DejaVu Sans"/>
              <a:hlinkClick xmlns:r="http://schemas.openxmlformats.org/officeDocument/2006/relationships" r:id="rId1"/>
            </a:rPr>
            <a:t>Licences</a:t>
          </a:r>
          <a:r>
            <a:rPr lang="fr-FR" sz="1350" kern="1200" dirty="0">
              <a:solidFill>
                <a:sysClr val="window" lastClr="FFFFFF"/>
              </a:solidFill>
              <a:latin typeface="Arial"/>
              <a:ea typeface="DejaVu Sans"/>
              <a:cs typeface="DejaVu Sans"/>
            </a:rPr>
            <a:t> - </a:t>
          </a:r>
          <a:r>
            <a:rPr lang="fr-FR" sz="1350" kern="1200" dirty="0">
              <a:solidFill>
                <a:sysClr val="window" lastClr="FFFFFF"/>
              </a:solidFill>
              <a:latin typeface="Arial"/>
              <a:ea typeface="DejaVu Sans"/>
              <a:cs typeface="DejaVu Sans"/>
              <a:hlinkClick xmlns:r="http://schemas.openxmlformats.org/officeDocument/2006/relationships" r:id="rId2"/>
            </a:rPr>
            <a:t>CMI</a:t>
          </a:r>
          <a:endParaRPr lang="fr-FR" sz="1350" kern="1200" dirty="0">
            <a:solidFill>
              <a:sysClr val="window" lastClr="FFFFFF"/>
            </a:solidFill>
            <a:latin typeface="Arial"/>
            <a:ea typeface="DejaVu Sans"/>
            <a:cs typeface="DejaVu Sans"/>
          </a:endParaRPr>
        </a:p>
        <a:p>
          <a:pPr marL="0" lvl="0" indent="0" algn="ctr" defTabSz="600075">
            <a:lnSpc>
              <a:spcPct val="90000"/>
            </a:lnSpc>
            <a:spcBef>
              <a:spcPct val="0"/>
            </a:spcBef>
            <a:spcAft>
              <a:spcPct val="35000"/>
            </a:spcAft>
            <a:buNone/>
          </a:pPr>
          <a:r>
            <a:rPr lang="fr-FR" sz="1350" kern="1200" dirty="0">
              <a:solidFill>
                <a:sysClr val="window" lastClr="FFFFFF"/>
              </a:solidFill>
              <a:latin typeface="Arial"/>
              <a:ea typeface="DejaVu Sans"/>
              <a:cs typeface="DejaVu Sans"/>
            </a:rPr>
            <a:t>Masters</a:t>
          </a:r>
        </a:p>
        <a:p>
          <a:pPr marL="0" lvl="0" indent="0" algn="ctr" defTabSz="600075">
            <a:lnSpc>
              <a:spcPct val="90000"/>
            </a:lnSpc>
            <a:spcBef>
              <a:spcPct val="0"/>
            </a:spcBef>
            <a:spcAft>
              <a:spcPct val="35000"/>
            </a:spcAft>
            <a:buNone/>
          </a:pPr>
          <a:r>
            <a:rPr lang="fr-FR" sz="1350" kern="1200" dirty="0">
              <a:solidFill>
                <a:sysClr val="window" lastClr="FFFFFF"/>
              </a:solidFill>
              <a:latin typeface="Arial"/>
              <a:ea typeface="DejaVu Sans"/>
              <a:cs typeface="DejaVu Sans"/>
            </a:rPr>
            <a:t>Doctorat</a:t>
          </a:r>
        </a:p>
        <a:p>
          <a:pPr marL="0" lvl="0" indent="0" algn="ctr" defTabSz="600075">
            <a:lnSpc>
              <a:spcPct val="90000"/>
            </a:lnSpc>
            <a:spcBef>
              <a:spcPct val="0"/>
            </a:spcBef>
            <a:spcAft>
              <a:spcPct val="35000"/>
            </a:spcAft>
            <a:buNone/>
          </a:pPr>
          <a:r>
            <a:rPr lang="fr-FR" sz="1350" kern="1200" dirty="0">
              <a:solidFill>
                <a:sysClr val="window" lastClr="FFFFFF"/>
              </a:solidFill>
              <a:latin typeface="Arial"/>
              <a:ea typeface="DejaVu Sans"/>
              <a:cs typeface="DejaVu Sans"/>
            </a:rPr>
            <a:t>3 - 5 – 8 ans</a:t>
          </a:r>
        </a:p>
      </dsp:txBody>
      <dsp:txXfrm>
        <a:off x="4018829" y="231230"/>
        <a:ext cx="1527518" cy="819272"/>
      </dsp:txXfrm>
    </dsp:sp>
    <dsp:sp modelId="{526D23D5-20B0-4F32-B166-F822CD476FA5}">
      <dsp:nvSpPr>
        <dsp:cNvPr id="0" name=""/>
        <dsp:cNvSpPr/>
      </dsp:nvSpPr>
      <dsp:spPr>
        <a:xfrm rot="20478335">
          <a:off x="5565585" y="1730804"/>
          <a:ext cx="378879" cy="393933"/>
        </a:xfrm>
        <a:prstGeom prst="rightArrow">
          <a:avLst>
            <a:gd name="adj1" fmla="val 60000"/>
            <a:gd name="adj2" fmla="val 50000"/>
          </a:avLst>
        </a:prstGeom>
        <a:gradFill rotWithShape="0">
          <a:gsLst>
            <a:gs pos="0">
              <a:srgbClr val="4BACC6">
                <a:hueOff val="-1986775"/>
                <a:satOff val="7962"/>
                <a:lumOff val="1726"/>
                <a:alphaOff val="0"/>
                <a:shade val="51000"/>
                <a:satMod val="130000"/>
              </a:srgbClr>
            </a:gs>
            <a:gs pos="80000">
              <a:srgbClr val="4BACC6">
                <a:hueOff val="-1986775"/>
                <a:satOff val="7962"/>
                <a:lumOff val="1726"/>
                <a:alphaOff val="0"/>
                <a:shade val="93000"/>
                <a:satMod val="130000"/>
              </a:srgbClr>
            </a:gs>
            <a:gs pos="100000">
              <a:srgbClr val="4BACC6">
                <a:hueOff val="-1986775"/>
                <a:satOff val="7962"/>
                <a:lumOff val="172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00075">
            <a:lnSpc>
              <a:spcPct val="90000"/>
            </a:lnSpc>
            <a:spcBef>
              <a:spcPct val="0"/>
            </a:spcBef>
            <a:spcAft>
              <a:spcPct val="35000"/>
            </a:spcAft>
            <a:buNone/>
          </a:pPr>
          <a:endParaRPr lang="fr-FR" sz="1350" kern="1200">
            <a:solidFill>
              <a:sysClr val="window" lastClr="FFFFFF"/>
            </a:solidFill>
            <a:latin typeface="Arial"/>
            <a:ea typeface="DejaVu Sans"/>
            <a:cs typeface="DejaVu Sans"/>
          </a:endParaRPr>
        </a:p>
      </dsp:txBody>
      <dsp:txXfrm>
        <a:off x="5568583" y="1827807"/>
        <a:ext cx="265215" cy="236359"/>
      </dsp:txXfrm>
    </dsp:sp>
    <dsp:sp modelId="{E847C7A5-BE50-48AF-AB42-870177FE7261}">
      <dsp:nvSpPr>
        <dsp:cNvPr id="0" name=""/>
        <dsp:cNvSpPr/>
      </dsp:nvSpPr>
      <dsp:spPr>
        <a:xfrm>
          <a:off x="5940143" y="922910"/>
          <a:ext cx="2145024" cy="1158626"/>
        </a:xfrm>
        <a:prstGeom prst="ellipse">
          <a:avLst/>
        </a:prstGeom>
        <a:gradFill rotWithShape="0">
          <a:gsLst>
            <a:gs pos="0">
              <a:srgbClr val="4BACC6">
                <a:hueOff val="-1986775"/>
                <a:satOff val="7962"/>
                <a:lumOff val="1726"/>
                <a:alphaOff val="0"/>
                <a:shade val="51000"/>
                <a:satMod val="130000"/>
              </a:srgbClr>
            </a:gs>
            <a:gs pos="80000">
              <a:srgbClr val="4BACC6">
                <a:hueOff val="-1986775"/>
                <a:satOff val="7962"/>
                <a:lumOff val="1726"/>
                <a:alphaOff val="0"/>
                <a:shade val="93000"/>
                <a:satMod val="130000"/>
              </a:srgbClr>
            </a:gs>
            <a:gs pos="100000">
              <a:srgbClr val="4BACC6">
                <a:hueOff val="-1986775"/>
                <a:satOff val="7962"/>
                <a:lumOff val="172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00075">
            <a:lnSpc>
              <a:spcPct val="90000"/>
            </a:lnSpc>
            <a:spcBef>
              <a:spcPct val="0"/>
            </a:spcBef>
            <a:spcAft>
              <a:spcPct val="35000"/>
            </a:spcAft>
            <a:buNone/>
          </a:pPr>
          <a:r>
            <a:rPr lang="fr-FR" sz="1350" kern="1200" dirty="0">
              <a:solidFill>
                <a:sysClr val="window" lastClr="FFFFFF"/>
              </a:solidFill>
              <a:latin typeface="Arial"/>
              <a:ea typeface="DejaVu Sans"/>
              <a:cs typeface="DejaVu Sans"/>
            </a:rPr>
            <a:t>Ecoles </a:t>
          </a:r>
        </a:p>
        <a:p>
          <a:pPr marL="0" lvl="0" indent="0" algn="ctr" defTabSz="600075">
            <a:lnSpc>
              <a:spcPct val="90000"/>
            </a:lnSpc>
            <a:spcBef>
              <a:spcPct val="0"/>
            </a:spcBef>
            <a:spcAft>
              <a:spcPct val="35000"/>
            </a:spcAft>
            <a:buNone/>
          </a:pPr>
          <a:r>
            <a:rPr lang="fr-FR" sz="1350" kern="1200" dirty="0">
              <a:solidFill>
                <a:sysClr val="window" lastClr="FFFFFF"/>
              </a:solidFill>
              <a:latin typeface="Arial"/>
              <a:ea typeface="DejaVu Sans"/>
              <a:cs typeface="DejaVu Sans"/>
              <a:hlinkClick xmlns:r="http://schemas.openxmlformats.org/officeDocument/2006/relationships" r:id="rId3"/>
            </a:rPr>
            <a:t>Sociales</a:t>
          </a:r>
          <a:endParaRPr lang="fr-FR" sz="1350" kern="1200" dirty="0">
            <a:solidFill>
              <a:sysClr val="window" lastClr="FFFFFF"/>
            </a:solidFill>
            <a:latin typeface="Arial"/>
            <a:ea typeface="DejaVu Sans"/>
            <a:cs typeface="DejaVu Sans"/>
          </a:endParaRPr>
        </a:p>
        <a:p>
          <a:pPr marL="0" lvl="0" indent="0" algn="ctr" defTabSz="600075">
            <a:lnSpc>
              <a:spcPct val="90000"/>
            </a:lnSpc>
            <a:spcBef>
              <a:spcPct val="0"/>
            </a:spcBef>
            <a:spcAft>
              <a:spcPct val="35000"/>
            </a:spcAft>
            <a:buNone/>
          </a:pPr>
          <a:r>
            <a:rPr lang="fr-FR" sz="1350" kern="1200" dirty="0">
              <a:solidFill>
                <a:sysClr val="window" lastClr="FFFFFF"/>
              </a:solidFill>
              <a:latin typeface="Arial"/>
              <a:ea typeface="DejaVu Sans"/>
              <a:cs typeface="DejaVu Sans"/>
              <a:hlinkClick xmlns:r="http://schemas.openxmlformats.org/officeDocument/2006/relationships" r:id="rId4"/>
            </a:rPr>
            <a:t>Paramédicales</a:t>
          </a:r>
          <a:endParaRPr lang="fr-FR" sz="1350" kern="1200" dirty="0">
            <a:solidFill>
              <a:sysClr val="window" lastClr="FFFFFF"/>
            </a:solidFill>
            <a:latin typeface="Arial"/>
            <a:ea typeface="DejaVu Sans"/>
            <a:cs typeface="DejaVu Sans"/>
          </a:endParaRPr>
        </a:p>
        <a:p>
          <a:pPr marL="0" lvl="0" indent="0" algn="ctr" defTabSz="600075">
            <a:lnSpc>
              <a:spcPct val="90000"/>
            </a:lnSpc>
            <a:spcBef>
              <a:spcPct val="0"/>
            </a:spcBef>
            <a:spcAft>
              <a:spcPct val="35000"/>
            </a:spcAft>
            <a:buNone/>
          </a:pPr>
          <a:r>
            <a:rPr lang="fr-FR" sz="1350" kern="1200" dirty="0">
              <a:solidFill>
                <a:sysClr val="window" lastClr="FFFFFF"/>
              </a:solidFill>
              <a:latin typeface="Arial"/>
              <a:ea typeface="DejaVu Sans"/>
              <a:cs typeface="DejaVu Sans"/>
            </a:rPr>
            <a:t>3 à 5 ans</a:t>
          </a:r>
        </a:p>
      </dsp:txBody>
      <dsp:txXfrm>
        <a:off x="6254274" y="1092587"/>
        <a:ext cx="1516762" cy="819272"/>
      </dsp:txXfrm>
    </dsp:sp>
    <dsp:sp modelId="{01FD8219-49F3-4345-ABF3-3CADC3D14FD9}">
      <dsp:nvSpPr>
        <dsp:cNvPr id="0" name=""/>
        <dsp:cNvSpPr/>
      </dsp:nvSpPr>
      <dsp:spPr>
        <a:xfrm rot="1291336">
          <a:off x="5563905" y="2451738"/>
          <a:ext cx="424831" cy="393933"/>
        </a:xfrm>
        <a:prstGeom prst="rightArrow">
          <a:avLst>
            <a:gd name="adj1" fmla="val 60000"/>
            <a:gd name="adj2" fmla="val 50000"/>
          </a:avLst>
        </a:prstGeom>
        <a:gradFill rotWithShape="0">
          <a:gsLst>
            <a:gs pos="0">
              <a:srgbClr val="4BACC6">
                <a:hueOff val="-3973551"/>
                <a:satOff val="15924"/>
                <a:lumOff val="3451"/>
                <a:alphaOff val="0"/>
                <a:shade val="51000"/>
                <a:satMod val="130000"/>
              </a:srgbClr>
            </a:gs>
            <a:gs pos="80000">
              <a:srgbClr val="4BACC6">
                <a:hueOff val="-3973551"/>
                <a:satOff val="15924"/>
                <a:lumOff val="3451"/>
                <a:alphaOff val="0"/>
                <a:shade val="93000"/>
                <a:satMod val="130000"/>
              </a:srgbClr>
            </a:gs>
            <a:gs pos="100000">
              <a:srgbClr val="4BACC6">
                <a:hueOff val="-3973551"/>
                <a:satOff val="15924"/>
                <a:lumOff val="3451"/>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00075">
            <a:lnSpc>
              <a:spcPct val="90000"/>
            </a:lnSpc>
            <a:spcBef>
              <a:spcPct val="0"/>
            </a:spcBef>
            <a:spcAft>
              <a:spcPct val="35000"/>
            </a:spcAft>
            <a:buNone/>
          </a:pPr>
          <a:endParaRPr lang="fr-FR" sz="1350" kern="1200">
            <a:solidFill>
              <a:sysClr val="window" lastClr="FFFFFF"/>
            </a:solidFill>
            <a:latin typeface="Arial"/>
            <a:ea typeface="DejaVu Sans"/>
            <a:cs typeface="DejaVu Sans"/>
          </a:endParaRPr>
        </a:p>
      </dsp:txBody>
      <dsp:txXfrm>
        <a:off x="5568025" y="2508847"/>
        <a:ext cx="306651" cy="236359"/>
      </dsp:txXfrm>
    </dsp:sp>
    <dsp:sp modelId="{2418B2C9-5BA6-4F50-BEEE-B778E6023808}">
      <dsp:nvSpPr>
        <dsp:cNvPr id="0" name=""/>
        <dsp:cNvSpPr/>
      </dsp:nvSpPr>
      <dsp:spPr>
        <a:xfrm>
          <a:off x="5994159" y="2543091"/>
          <a:ext cx="1966699" cy="1158626"/>
        </a:xfrm>
        <a:prstGeom prst="ellipse">
          <a:avLst/>
        </a:prstGeom>
        <a:gradFill rotWithShape="0">
          <a:gsLst>
            <a:gs pos="0">
              <a:srgbClr val="4BACC6">
                <a:hueOff val="-3973551"/>
                <a:satOff val="15924"/>
                <a:lumOff val="3451"/>
                <a:alphaOff val="0"/>
                <a:shade val="51000"/>
                <a:satMod val="130000"/>
              </a:srgbClr>
            </a:gs>
            <a:gs pos="80000">
              <a:srgbClr val="4BACC6">
                <a:hueOff val="-3973551"/>
                <a:satOff val="15924"/>
                <a:lumOff val="3451"/>
                <a:alphaOff val="0"/>
                <a:shade val="93000"/>
                <a:satMod val="130000"/>
              </a:srgbClr>
            </a:gs>
            <a:gs pos="100000">
              <a:srgbClr val="4BACC6">
                <a:hueOff val="-3973551"/>
                <a:satOff val="15924"/>
                <a:lumOff val="3451"/>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00075">
            <a:lnSpc>
              <a:spcPct val="90000"/>
            </a:lnSpc>
            <a:spcBef>
              <a:spcPct val="0"/>
            </a:spcBef>
            <a:spcAft>
              <a:spcPct val="35000"/>
            </a:spcAft>
            <a:buNone/>
          </a:pPr>
          <a:r>
            <a:rPr lang="fr-FR" sz="1350" kern="1200" dirty="0">
              <a:solidFill>
                <a:sysClr val="window" lastClr="FFFFFF"/>
              </a:solidFill>
              <a:latin typeface="Arial"/>
              <a:ea typeface="DejaVu Sans"/>
              <a:cs typeface="DejaVu Sans"/>
            </a:rPr>
            <a:t> </a:t>
          </a:r>
          <a:r>
            <a:rPr lang="fr-FR" sz="1350" kern="1200" dirty="0">
              <a:solidFill>
                <a:sysClr val="window" lastClr="FFFFFF"/>
              </a:solidFill>
              <a:latin typeface="Arial"/>
              <a:ea typeface="DejaVu Sans"/>
              <a:cs typeface="DejaVu Sans"/>
              <a:hlinkClick xmlns:r="http://schemas.openxmlformats.org/officeDocument/2006/relationships" r:id="rId5"/>
            </a:rPr>
            <a:t>DEUST</a:t>
          </a:r>
          <a:r>
            <a:rPr lang="fr-FR" sz="1350" kern="1200" dirty="0">
              <a:solidFill>
                <a:sysClr val="window" lastClr="FFFFFF"/>
              </a:solidFill>
              <a:latin typeface="Arial"/>
              <a:ea typeface="DejaVu Sans"/>
              <a:cs typeface="DejaVu Sans"/>
            </a:rPr>
            <a:t>/</a:t>
          </a:r>
        </a:p>
        <a:p>
          <a:pPr marL="0" lvl="0" indent="0" algn="ctr" defTabSz="600075">
            <a:lnSpc>
              <a:spcPct val="90000"/>
            </a:lnSpc>
            <a:spcBef>
              <a:spcPct val="0"/>
            </a:spcBef>
            <a:spcAft>
              <a:spcPct val="35000"/>
            </a:spcAft>
            <a:buNone/>
          </a:pPr>
          <a:r>
            <a:rPr lang="fr-FR" sz="1350" kern="1200" dirty="0">
              <a:solidFill>
                <a:sysClr val="window" lastClr="FFFFFF"/>
              </a:solidFill>
              <a:latin typeface="Arial"/>
              <a:ea typeface="DejaVu Sans"/>
              <a:cs typeface="DejaVu Sans"/>
            </a:rPr>
            <a:t> </a:t>
          </a:r>
          <a:r>
            <a:rPr lang="fr-FR" sz="1350" kern="1200" dirty="0">
              <a:solidFill>
                <a:sysClr val="window" lastClr="FFFFFF"/>
              </a:solidFill>
              <a:latin typeface="Arial"/>
              <a:ea typeface="DejaVu Sans"/>
              <a:cs typeface="DejaVu Sans"/>
              <a:hlinkClick xmlns:r="http://schemas.openxmlformats.org/officeDocument/2006/relationships" r:id="rId6"/>
            </a:rPr>
            <a:t>DN MADE</a:t>
          </a:r>
          <a:endParaRPr lang="fr-FR" sz="1350" kern="1200" dirty="0">
            <a:solidFill>
              <a:sysClr val="window" lastClr="FFFFFF"/>
            </a:solidFill>
            <a:latin typeface="Arial"/>
            <a:ea typeface="DejaVu Sans"/>
            <a:cs typeface="DejaVu Sans"/>
          </a:endParaRPr>
        </a:p>
        <a:p>
          <a:pPr marL="0" lvl="0" indent="0" algn="ctr" defTabSz="600075">
            <a:lnSpc>
              <a:spcPct val="90000"/>
            </a:lnSpc>
            <a:spcBef>
              <a:spcPct val="0"/>
            </a:spcBef>
            <a:spcAft>
              <a:spcPct val="35000"/>
            </a:spcAft>
            <a:buNone/>
          </a:pPr>
          <a:r>
            <a:rPr lang="fr-FR" sz="1350" kern="1200" dirty="0">
              <a:solidFill>
                <a:sysClr val="window" lastClr="FFFFFF"/>
              </a:solidFill>
              <a:latin typeface="Arial"/>
              <a:ea typeface="DejaVu Sans"/>
              <a:cs typeface="DejaVu Sans"/>
            </a:rPr>
            <a:t>2 ans </a:t>
          </a:r>
        </a:p>
        <a:p>
          <a:pPr marL="0" lvl="0" indent="0" algn="ctr" defTabSz="600075">
            <a:lnSpc>
              <a:spcPct val="90000"/>
            </a:lnSpc>
            <a:spcBef>
              <a:spcPct val="0"/>
            </a:spcBef>
            <a:spcAft>
              <a:spcPct val="35000"/>
            </a:spcAft>
            <a:buNone/>
          </a:pPr>
          <a:r>
            <a:rPr lang="fr-FR" sz="1350" kern="1200" dirty="0">
              <a:solidFill>
                <a:sysClr val="window" lastClr="FFFFFF"/>
              </a:solidFill>
              <a:latin typeface="Arial"/>
              <a:ea typeface="DejaVu Sans"/>
              <a:cs typeface="DejaVu Sans"/>
              <a:hlinkClick xmlns:r="http://schemas.openxmlformats.org/officeDocument/2006/relationships" r:id="rId7"/>
            </a:rPr>
            <a:t>BUT</a:t>
          </a:r>
          <a:r>
            <a:rPr lang="fr-FR" sz="1350" kern="1200" dirty="0">
              <a:solidFill>
                <a:sysClr val="window" lastClr="FFFFFF"/>
              </a:solidFill>
              <a:latin typeface="Arial"/>
              <a:ea typeface="DejaVu Sans"/>
              <a:cs typeface="DejaVu Sans"/>
            </a:rPr>
            <a:t> 3 ans</a:t>
          </a:r>
        </a:p>
      </dsp:txBody>
      <dsp:txXfrm>
        <a:off x="6282175" y="2712768"/>
        <a:ext cx="1390667" cy="819272"/>
      </dsp:txXfrm>
    </dsp:sp>
    <dsp:sp modelId="{4CE6BE75-0801-4701-B67C-AC2EFC78B82A}">
      <dsp:nvSpPr>
        <dsp:cNvPr id="0" name=""/>
        <dsp:cNvSpPr/>
      </dsp:nvSpPr>
      <dsp:spPr>
        <a:xfrm rot="5236140">
          <a:off x="4678634" y="2999000"/>
          <a:ext cx="297505" cy="393933"/>
        </a:xfrm>
        <a:prstGeom prst="rightArrow">
          <a:avLst>
            <a:gd name="adj1" fmla="val 60000"/>
            <a:gd name="adj2" fmla="val 50000"/>
          </a:avLst>
        </a:prstGeom>
        <a:gradFill rotWithShape="0">
          <a:gsLst>
            <a:gs pos="0">
              <a:srgbClr val="4BACC6">
                <a:hueOff val="-5960326"/>
                <a:satOff val="23887"/>
                <a:lumOff val="5177"/>
                <a:alphaOff val="0"/>
                <a:shade val="51000"/>
                <a:satMod val="130000"/>
              </a:srgbClr>
            </a:gs>
            <a:gs pos="80000">
              <a:srgbClr val="4BACC6">
                <a:hueOff val="-5960326"/>
                <a:satOff val="23887"/>
                <a:lumOff val="5177"/>
                <a:alphaOff val="0"/>
                <a:shade val="93000"/>
                <a:satMod val="130000"/>
              </a:srgbClr>
            </a:gs>
            <a:gs pos="100000">
              <a:srgbClr val="4BACC6">
                <a:hueOff val="-5960326"/>
                <a:satOff val="23887"/>
                <a:lumOff val="517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00075">
            <a:lnSpc>
              <a:spcPct val="90000"/>
            </a:lnSpc>
            <a:spcBef>
              <a:spcPct val="0"/>
            </a:spcBef>
            <a:spcAft>
              <a:spcPct val="35000"/>
            </a:spcAft>
            <a:buNone/>
          </a:pPr>
          <a:endParaRPr lang="fr-FR" sz="1350" kern="1200">
            <a:solidFill>
              <a:sysClr val="window" lastClr="FFFFFF"/>
            </a:solidFill>
            <a:latin typeface="Arial"/>
            <a:ea typeface="DejaVu Sans"/>
            <a:cs typeface="DejaVu Sans"/>
          </a:endParaRPr>
        </a:p>
      </dsp:txBody>
      <dsp:txXfrm>
        <a:off x="4721133" y="3033212"/>
        <a:ext cx="208254" cy="236359"/>
      </dsp:txXfrm>
    </dsp:sp>
    <dsp:sp modelId="{8F39585E-68CD-48C1-9544-249E703AF655}">
      <dsp:nvSpPr>
        <dsp:cNvPr id="0" name=""/>
        <dsp:cNvSpPr/>
      </dsp:nvSpPr>
      <dsp:spPr>
        <a:xfrm>
          <a:off x="4031943" y="3484563"/>
          <a:ext cx="1662467" cy="923390"/>
        </a:xfrm>
        <a:prstGeom prst="ellipse">
          <a:avLst/>
        </a:prstGeom>
        <a:gradFill rotWithShape="0">
          <a:gsLst>
            <a:gs pos="0">
              <a:srgbClr val="4BACC6">
                <a:hueOff val="-5960326"/>
                <a:satOff val="23887"/>
                <a:lumOff val="5177"/>
                <a:alphaOff val="0"/>
                <a:shade val="51000"/>
                <a:satMod val="130000"/>
              </a:srgbClr>
            </a:gs>
            <a:gs pos="80000">
              <a:srgbClr val="4BACC6">
                <a:hueOff val="-5960326"/>
                <a:satOff val="23887"/>
                <a:lumOff val="5177"/>
                <a:alphaOff val="0"/>
                <a:shade val="93000"/>
                <a:satMod val="130000"/>
              </a:srgbClr>
            </a:gs>
            <a:gs pos="100000">
              <a:srgbClr val="4BACC6">
                <a:hueOff val="-5960326"/>
                <a:satOff val="23887"/>
                <a:lumOff val="517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00075">
            <a:lnSpc>
              <a:spcPct val="90000"/>
            </a:lnSpc>
            <a:spcBef>
              <a:spcPct val="0"/>
            </a:spcBef>
            <a:spcAft>
              <a:spcPct val="35000"/>
            </a:spcAft>
            <a:buNone/>
          </a:pPr>
          <a:r>
            <a:rPr lang="fr-FR" sz="1350" kern="1200" dirty="0">
              <a:solidFill>
                <a:sysClr val="window" lastClr="FFFFFF"/>
              </a:solidFill>
              <a:latin typeface="Arial"/>
              <a:ea typeface="DejaVu Sans"/>
              <a:cs typeface="DejaVu Sans"/>
              <a:hlinkClick xmlns:r="http://schemas.openxmlformats.org/officeDocument/2006/relationships" r:id="rId8"/>
            </a:rPr>
            <a:t>BTS / BTSA</a:t>
          </a:r>
          <a:endParaRPr lang="fr-FR" sz="1350" kern="1200" dirty="0">
            <a:solidFill>
              <a:sysClr val="window" lastClr="FFFFFF"/>
            </a:solidFill>
            <a:latin typeface="Arial"/>
            <a:ea typeface="DejaVu Sans"/>
            <a:cs typeface="DejaVu Sans"/>
          </a:endParaRPr>
        </a:p>
        <a:p>
          <a:pPr marL="0" lvl="0" indent="0" algn="ctr" defTabSz="600075">
            <a:lnSpc>
              <a:spcPct val="90000"/>
            </a:lnSpc>
            <a:spcBef>
              <a:spcPct val="0"/>
            </a:spcBef>
            <a:spcAft>
              <a:spcPct val="35000"/>
            </a:spcAft>
            <a:buNone/>
          </a:pPr>
          <a:r>
            <a:rPr lang="fr-FR" sz="1350" kern="1200" dirty="0">
              <a:solidFill>
                <a:sysClr val="window" lastClr="FFFFFF"/>
              </a:solidFill>
              <a:latin typeface="Arial"/>
              <a:ea typeface="DejaVu Sans"/>
              <a:cs typeface="DejaVu Sans"/>
            </a:rPr>
            <a:t>2 ans</a:t>
          </a:r>
        </a:p>
      </dsp:txBody>
      <dsp:txXfrm>
        <a:off x="4275406" y="3619790"/>
        <a:ext cx="1175541" cy="652936"/>
      </dsp:txXfrm>
    </dsp:sp>
    <dsp:sp modelId="{61FDC4FD-1FAD-418A-8661-46A9DC8E2215}">
      <dsp:nvSpPr>
        <dsp:cNvPr id="0" name=""/>
        <dsp:cNvSpPr/>
      </dsp:nvSpPr>
      <dsp:spPr>
        <a:xfrm rot="9359763">
          <a:off x="3687116" y="2468483"/>
          <a:ext cx="355675" cy="393933"/>
        </a:xfrm>
        <a:prstGeom prst="rightArrow">
          <a:avLst>
            <a:gd name="adj1" fmla="val 60000"/>
            <a:gd name="adj2" fmla="val 50000"/>
          </a:avLst>
        </a:prstGeom>
        <a:gradFill rotWithShape="0">
          <a:gsLst>
            <a:gs pos="0">
              <a:srgbClr val="4BACC6">
                <a:hueOff val="-7947101"/>
                <a:satOff val="31849"/>
                <a:lumOff val="6902"/>
                <a:alphaOff val="0"/>
                <a:shade val="51000"/>
                <a:satMod val="130000"/>
              </a:srgbClr>
            </a:gs>
            <a:gs pos="80000">
              <a:srgbClr val="4BACC6">
                <a:hueOff val="-7947101"/>
                <a:satOff val="31849"/>
                <a:lumOff val="6902"/>
                <a:alphaOff val="0"/>
                <a:shade val="93000"/>
                <a:satMod val="130000"/>
              </a:srgbClr>
            </a:gs>
            <a:gs pos="100000">
              <a:srgbClr val="4BACC6">
                <a:hueOff val="-7947101"/>
                <a:satOff val="31849"/>
                <a:lumOff val="690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00075">
            <a:lnSpc>
              <a:spcPct val="90000"/>
            </a:lnSpc>
            <a:spcBef>
              <a:spcPct val="0"/>
            </a:spcBef>
            <a:spcAft>
              <a:spcPct val="35000"/>
            </a:spcAft>
            <a:buNone/>
          </a:pPr>
          <a:endParaRPr lang="fr-FR" sz="1350" kern="1200">
            <a:solidFill>
              <a:sysClr val="window" lastClr="FFFFFF"/>
            </a:solidFill>
            <a:latin typeface="Arial"/>
            <a:ea typeface="DejaVu Sans"/>
            <a:cs typeface="DejaVu Sans"/>
          </a:endParaRPr>
        </a:p>
      </dsp:txBody>
      <dsp:txXfrm rot="10800000">
        <a:off x="3789204" y="2525567"/>
        <a:ext cx="248973" cy="236359"/>
      </dsp:txXfrm>
    </dsp:sp>
    <dsp:sp modelId="{AD2B3FDF-DEE5-49EE-8F0D-A7D58E02F9E7}">
      <dsp:nvSpPr>
        <dsp:cNvPr id="0" name=""/>
        <dsp:cNvSpPr/>
      </dsp:nvSpPr>
      <dsp:spPr>
        <a:xfrm>
          <a:off x="1600556" y="2621588"/>
          <a:ext cx="2233983" cy="1109628"/>
        </a:xfrm>
        <a:prstGeom prst="ellipse">
          <a:avLst/>
        </a:prstGeom>
        <a:gradFill rotWithShape="0">
          <a:gsLst>
            <a:gs pos="0">
              <a:srgbClr val="4BACC6">
                <a:hueOff val="-7947101"/>
                <a:satOff val="31849"/>
                <a:lumOff val="6902"/>
                <a:alphaOff val="0"/>
                <a:shade val="51000"/>
                <a:satMod val="130000"/>
              </a:srgbClr>
            </a:gs>
            <a:gs pos="80000">
              <a:srgbClr val="4BACC6">
                <a:hueOff val="-7947101"/>
                <a:satOff val="31849"/>
                <a:lumOff val="6902"/>
                <a:alphaOff val="0"/>
                <a:shade val="93000"/>
                <a:satMod val="130000"/>
              </a:srgbClr>
            </a:gs>
            <a:gs pos="100000">
              <a:srgbClr val="4BACC6">
                <a:hueOff val="-7947101"/>
                <a:satOff val="31849"/>
                <a:lumOff val="690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00075">
            <a:lnSpc>
              <a:spcPct val="90000"/>
            </a:lnSpc>
            <a:spcBef>
              <a:spcPct val="0"/>
            </a:spcBef>
            <a:spcAft>
              <a:spcPct val="35000"/>
            </a:spcAft>
            <a:buNone/>
          </a:pPr>
          <a:r>
            <a:rPr lang="fr-FR" sz="1350" kern="1200" dirty="0">
              <a:solidFill>
                <a:sysClr val="window" lastClr="FFFFFF"/>
              </a:solidFill>
              <a:latin typeface="Arial"/>
              <a:ea typeface="DejaVu Sans"/>
              <a:cs typeface="DejaVu Sans"/>
              <a:hlinkClick xmlns:r="http://schemas.openxmlformats.org/officeDocument/2006/relationships" r:id="rId9"/>
            </a:rPr>
            <a:t>Ecoles d’ingénieurs</a:t>
          </a:r>
          <a:endParaRPr lang="fr-FR" sz="1350" kern="1200" dirty="0">
            <a:solidFill>
              <a:sysClr val="window" lastClr="FFFFFF"/>
            </a:solidFill>
            <a:latin typeface="Arial"/>
            <a:ea typeface="DejaVu Sans"/>
            <a:cs typeface="DejaVu Sans"/>
          </a:endParaRPr>
        </a:p>
        <a:p>
          <a:pPr marL="0" lvl="0" indent="0" algn="ctr" defTabSz="600075">
            <a:lnSpc>
              <a:spcPct val="90000"/>
            </a:lnSpc>
            <a:spcBef>
              <a:spcPct val="0"/>
            </a:spcBef>
            <a:spcAft>
              <a:spcPct val="35000"/>
            </a:spcAft>
            <a:buNone/>
          </a:pPr>
          <a:r>
            <a:rPr lang="fr-FR" sz="1350" kern="1200" dirty="0">
              <a:solidFill>
                <a:srgbClr val="1F497D"/>
              </a:solidFill>
              <a:latin typeface="Arial"/>
              <a:ea typeface="DejaVu Sans"/>
              <a:cs typeface="DejaVu Sans"/>
              <a:hlinkClick xmlns:r="http://schemas.openxmlformats.org/officeDocument/2006/relationships" r:id="rId10"/>
            </a:rPr>
            <a:t>Commerce</a:t>
          </a:r>
          <a:endParaRPr lang="fr-FR" sz="1350" kern="1200" dirty="0">
            <a:solidFill>
              <a:srgbClr val="1F497D"/>
            </a:solidFill>
            <a:latin typeface="Arial"/>
            <a:ea typeface="DejaVu Sans"/>
            <a:cs typeface="DejaVu Sans"/>
          </a:endParaRPr>
        </a:p>
        <a:p>
          <a:pPr marL="0" lvl="0" indent="0" algn="ctr" defTabSz="600075">
            <a:lnSpc>
              <a:spcPct val="90000"/>
            </a:lnSpc>
            <a:spcBef>
              <a:spcPct val="0"/>
            </a:spcBef>
            <a:spcAft>
              <a:spcPct val="35000"/>
            </a:spcAft>
            <a:buNone/>
          </a:pPr>
          <a:r>
            <a:rPr lang="fr-FR" sz="1350" kern="1200" dirty="0">
              <a:solidFill>
                <a:srgbClr val="1F497D"/>
              </a:solidFill>
              <a:latin typeface="Arial"/>
              <a:ea typeface="DejaVu Sans"/>
              <a:cs typeface="DejaVu Sans"/>
              <a:hlinkClick xmlns:r="http://schemas.openxmlformats.org/officeDocument/2006/relationships" r:id="rId11"/>
            </a:rPr>
            <a:t>Arts</a:t>
          </a:r>
          <a:endParaRPr lang="fr-FR" sz="1350" kern="1200" dirty="0">
            <a:solidFill>
              <a:sysClr val="window" lastClr="FFFFFF"/>
            </a:solidFill>
            <a:latin typeface="Arial"/>
            <a:ea typeface="DejaVu Sans"/>
            <a:cs typeface="DejaVu Sans"/>
          </a:endParaRPr>
        </a:p>
      </dsp:txBody>
      <dsp:txXfrm>
        <a:off x="1927715" y="2784089"/>
        <a:ext cx="1579665" cy="784626"/>
      </dsp:txXfrm>
    </dsp:sp>
    <dsp:sp modelId="{3C89D175-4D2F-4383-871E-173585284828}">
      <dsp:nvSpPr>
        <dsp:cNvPr id="0" name=""/>
        <dsp:cNvSpPr/>
      </dsp:nvSpPr>
      <dsp:spPr>
        <a:xfrm rot="11531899">
          <a:off x="3530871" y="1834712"/>
          <a:ext cx="420531" cy="393933"/>
        </a:xfrm>
        <a:prstGeom prst="rightArrow">
          <a:avLst>
            <a:gd name="adj1" fmla="val 60000"/>
            <a:gd name="adj2" fmla="val 50000"/>
          </a:avLst>
        </a:prstGeom>
        <a:gradFill rotWithShape="0">
          <a:gsLst>
            <a:gs pos="0">
              <a:srgbClr val="4BACC6">
                <a:hueOff val="-9933876"/>
                <a:satOff val="39811"/>
                <a:lumOff val="8628"/>
                <a:alphaOff val="0"/>
                <a:shade val="51000"/>
                <a:satMod val="130000"/>
              </a:srgbClr>
            </a:gs>
            <a:gs pos="80000">
              <a:srgbClr val="4BACC6">
                <a:hueOff val="-9933876"/>
                <a:satOff val="39811"/>
                <a:lumOff val="8628"/>
                <a:alphaOff val="0"/>
                <a:shade val="93000"/>
                <a:satMod val="130000"/>
              </a:srgbClr>
            </a:gs>
            <a:gs pos="100000">
              <a:srgbClr val="4BACC6">
                <a:hueOff val="-9933876"/>
                <a:satOff val="39811"/>
                <a:lumOff val="862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00075">
            <a:lnSpc>
              <a:spcPct val="90000"/>
            </a:lnSpc>
            <a:spcBef>
              <a:spcPct val="0"/>
            </a:spcBef>
            <a:spcAft>
              <a:spcPct val="35000"/>
            </a:spcAft>
            <a:buNone/>
          </a:pPr>
          <a:endParaRPr lang="fr-FR" sz="1350" kern="1200">
            <a:solidFill>
              <a:sysClr val="window" lastClr="FFFFFF"/>
            </a:solidFill>
            <a:latin typeface="Arial"/>
            <a:ea typeface="DejaVu Sans"/>
            <a:cs typeface="DejaVu Sans"/>
          </a:endParaRPr>
        </a:p>
      </dsp:txBody>
      <dsp:txXfrm rot="10800000">
        <a:off x="3647717" y="1925984"/>
        <a:ext cx="302351" cy="236359"/>
      </dsp:txXfrm>
    </dsp:sp>
    <dsp:sp modelId="{AC4C7683-7EE0-464E-A413-EEEE40687188}">
      <dsp:nvSpPr>
        <dsp:cNvPr id="0" name=""/>
        <dsp:cNvSpPr/>
      </dsp:nvSpPr>
      <dsp:spPr>
        <a:xfrm>
          <a:off x="539548" y="1075956"/>
          <a:ext cx="2987380" cy="1173028"/>
        </a:xfrm>
        <a:prstGeom prst="ellipse">
          <a:avLst/>
        </a:prstGeom>
        <a:gradFill rotWithShape="0">
          <a:gsLst>
            <a:gs pos="0">
              <a:srgbClr val="4BACC6">
                <a:hueOff val="-9933876"/>
                <a:satOff val="39811"/>
                <a:lumOff val="8628"/>
                <a:alphaOff val="0"/>
                <a:shade val="51000"/>
                <a:satMod val="130000"/>
              </a:srgbClr>
            </a:gs>
            <a:gs pos="80000">
              <a:srgbClr val="4BACC6">
                <a:hueOff val="-9933876"/>
                <a:satOff val="39811"/>
                <a:lumOff val="8628"/>
                <a:alphaOff val="0"/>
                <a:shade val="93000"/>
                <a:satMod val="130000"/>
              </a:srgbClr>
            </a:gs>
            <a:gs pos="100000">
              <a:srgbClr val="4BACC6">
                <a:hueOff val="-9933876"/>
                <a:satOff val="39811"/>
                <a:lumOff val="862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00075">
            <a:lnSpc>
              <a:spcPct val="90000"/>
            </a:lnSpc>
            <a:spcBef>
              <a:spcPct val="0"/>
            </a:spcBef>
            <a:spcAft>
              <a:spcPct val="35000"/>
            </a:spcAft>
            <a:buNone/>
          </a:pPr>
          <a:r>
            <a:rPr lang="fr-FR" sz="1350" kern="1200" dirty="0">
              <a:solidFill>
                <a:sysClr val="window" lastClr="FFFFFF"/>
              </a:solidFill>
              <a:latin typeface="Arial"/>
              <a:ea typeface="DejaVu Sans"/>
              <a:cs typeface="DejaVu Sans"/>
              <a:hlinkClick xmlns:r="http://schemas.openxmlformats.org/officeDocument/2006/relationships" r:id="rId12"/>
            </a:rPr>
            <a:t>CPGE 2 ans</a:t>
          </a:r>
          <a:endParaRPr lang="fr-FR" sz="1350" kern="1200" dirty="0">
            <a:solidFill>
              <a:sysClr val="window" lastClr="FFFFFF"/>
            </a:solidFill>
            <a:latin typeface="Arial"/>
            <a:ea typeface="DejaVu Sans"/>
            <a:cs typeface="DejaVu Sans"/>
          </a:endParaRPr>
        </a:p>
        <a:p>
          <a:pPr marL="0" lvl="0" indent="0" algn="ctr" defTabSz="600075">
            <a:lnSpc>
              <a:spcPct val="90000"/>
            </a:lnSpc>
            <a:spcBef>
              <a:spcPct val="0"/>
            </a:spcBef>
            <a:spcAft>
              <a:spcPct val="35000"/>
            </a:spcAft>
            <a:buNone/>
          </a:pPr>
          <a:r>
            <a:rPr lang="fr-FR" sz="1350" kern="1200" dirty="0">
              <a:solidFill>
                <a:sysClr val="window" lastClr="FFFFFF"/>
              </a:solidFill>
              <a:latin typeface="Arial"/>
              <a:ea typeface="DejaVu Sans"/>
              <a:cs typeface="DejaVu Sans"/>
            </a:rPr>
            <a:t> + 3 ans écoles ingénieurs</a:t>
          </a:r>
        </a:p>
        <a:p>
          <a:pPr marL="0" lvl="0" indent="0" algn="ctr" defTabSz="600075">
            <a:lnSpc>
              <a:spcPct val="90000"/>
            </a:lnSpc>
            <a:spcBef>
              <a:spcPct val="0"/>
            </a:spcBef>
            <a:spcAft>
              <a:spcPct val="35000"/>
            </a:spcAft>
            <a:buNone/>
          </a:pPr>
          <a:r>
            <a:rPr lang="fr-FR" sz="1350" kern="1200" dirty="0">
              <a:solidFill>
                <a:sysClr val="windowText" lastClr="000000"/>
              </a:solidFill>
              <a:latin typeface="Arial"/>
              <a:ea typeface="DejaVu Sans"/>
              <a:cs typeface="DejaVu Sans"/>
              <a:hlinkClick xmlns:r="http://schemas.openxmlformats.org/officeDocument/2006/relationships" r:id="rId13"/>
            </a:rPr>
            <a:t>Prépa</a:t>
          </a:r>
          <a:r>
            <a:rPr lang="fr-FR" sz="1350" kern="1200" dirty="0">
              <a:solidFill>
                <a:sysClr val="windowText" lastClr="000000"/>
              </a:solidFill>
              <a:latin typeface="Arial"/>
              <a:ea typeface="DejaVu Sans"/>
              <a:cs typeface="DejaVu Sans"/>
            </a:rPr>
            <a:t> </a:t>
          </a:r>
          <a:r>
            <a:rPr lang="fr-FR" sz="1350" kern="1200" dirty="0">
              <a:solidFill>
                <a:sysClr val="windowText" lastClr="000000"/>
              </a:solidFill>
              <a:latin typeface="Arial"/>
              <a:ea typeface="DejaVu Sans"/>
              <a:cs typeface="DejaVu Sans"/>
              <a:hlinkClick xmlns:r="http://schemas.openxmlformats.org/officeDocument/2006/relationships" r:id="rId13"/>
            </a:rPr>
            <a:t>intégrées</a:t>
          </a:r>
          <a:r>
            <a:rPr lang="fr-FR" sz="1350" kern="1200" dirty="0">
              <a:solidFill>
                <a:sysClr val="windowText" lastClr="000000"/>
              </a:solidFill>
              <a:latin typeface="Arial"/>
              <a:ea typeface="DejaVu Sans"/>
              <a:cs typeface="DejaVu Sans"/>
            </a:rPr>
            <a:t> aux écoles d’ingénieurs de nouvelle Aquitaine </a:t>
          </a:r>
          <a:r>
            <a:rPr lang="fr-FR" sz="1350" kern="1200" dirty="0">
              <a:solidFill>
                <a:sysClr val="window" lastClr="FFFFFF"/>
              </a:solidFill>
              <a:latin typeface="Arial"/>
              <a:ea typeface="DejaVu Sans"/>
              <a:cs typeface="DejaVu Sans"/>
            </a:rPr>
            <a:t>5 ans </a:t>
          </a:r>
        </a:p>
      </dsp:txBody>
      <dsp:txXfrm>
        <a:off x="977040" y="1247742"/>
        <a:ext cx="2112396" cy="82945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10/01/2022</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10/01/2022</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4"/>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sz="11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sz="11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sz="11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sz="11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sz="1100">
                <a:solidFill>
                  <a:srgbClr val="000000"/>
                </a:solidFill>
                <a:latin typeface="Times New Roman" panose="02020603050405020304" pitchFamily="18" charset="0"/>
              </a:defRPr>
            </a:lvl5pPr>
            <a:lvl6pPr marL="2304128" indent="-209466" defTabSz="411660" eaLnBrk="0" fontAlgn="base" hangingPunct="0">
              <a:spcBef>
                <a:spcPct val="30000"/>
              </a:spcBef>
              <a:spcAft>
                <a:spcPct val="0"/>
              </a:spcAft>
              <a:buClr>
                <a:srgbClr val="000000"/>
              </a:buClr>
              <a:buSzPct val="100000"/>
              <a:buFont typeface="Times New Roman" panose="02020603050405020304"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sz="1100">
                <a:solidFill>
                  <a:srgbClr val="000000"/>
                </a:solidFill>
                <a:latin typeface="Times New Roman" panose="02020603050405020304" pitchFamily="18" charset="0"/>
              </a:defRPr>
            </a:lvl6pPr>
            <a:lvl7pPr marL="2723060" indent="-209466" defTabSz="411660" eaLnBrk="0" fontAlgn="base" hangingPunct="0">
              <a:spcBef>
                <a:spcPct val="30000"/>
              </a:spcBef>
              <a:spcAft>
                <a:spcPct val="0"/>
              </a:spcAft>
              <a:buClr>
                <a:srgbClr val="000000"/>
              </a:buClr>
              <a:buSzPct val="100000"/>
              <a:buFont typeface="Times New Roman" panose="02020603050405020304"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sz="1100">
                <a:solidFill>
                  <a:srgbClr val="000000"/>
                </a:solidFill>
                <a:latin typeface="Times New Roman" panose="02020603050405020304" pitchFamily="18" charset="0"/>
              </a:defRPr>
            </a:lvl7pPr>
            <a:lvl8pPr marL="3141993" indent="-209466" defTabSz="411660" eaLnBrk="0" fontAlgn="base" hangingPunct="0">
              <a:spcBef>
                <a:spcPct val="30000"/>
              </a:spcBef>
              <a:spcAft>
                <a:spcPct val="0"/>
              </a:spcAft>
              <a:buClr>
                <a:srgbClr val="000000"/>
              </a:buClr>
              <a:buSzPct val="100000"/>
              <a:buFont typeface="Times New Roman" panose="02020603050405020304"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sz="1100">
                <a:solidFill>
                  <a:srgbClr val="000000"/>
                </a:solidFill>
                <a:latin typeface="Times New Roman" panose="02020603050405020304" pitchFamily="18" charset="0"/>
              </a:defRPr>
            </a:lvl8pPr>
            <a:lvl9pPr marL="3560925" indent="-209466" defTabSz="411660" eaLnBrk="0" fontAlgn="base" hangingPunct="0">
              <a:spcBef>
                <a:spcPct val="30000"/>
              </a:spcBef>
              <a:spcAft>
                <a:spcPct val="0"/>
              </a:spcAft>
              <a:buClr>
                <a:srgbClr val="000000"/>
              </a:buClr>
              <a:buSzPct val="100000"/>
              <a:buFont typeface="Times New Roman" panose="02020603050405020304"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sz="1100">
                <a:solidFill>
                  <a:srgbClr val="000000"/>
                </a:solidFill>
                <a:latin typeface="Times New Roman" panose="02020603050405020304" pitchFamily="18" charset="0"/>
              </a:defRPr>
            </a:lvl9pPr>
          </a:lstStyle>
          <a:p>
            <a:pPr>
              <a:spcBef>
                <a:spcPct val="0"/>
              </a:spcBef>
              <a:buClrTx/>
              <a:buFontTx/>
              <a:buNone/>
            </a:pPr>
            <a:fld id="{7A1B229C-1610-4E99-B5CF-C6C940856413}" type="slidenum">
              <a:rPr lang="en-GB" altLang="fr-FR" smtClean="0">
                <a:latin typeface="Arial" panose="020B0604020202020204" pitchFamily="34" charset="0"/>
                <a:cs typeface="Arial" panose="020B0604020202020204" pitchFamily="34" charset="0"/>
              </a:rPr>
              <a:pPr>
                <a:spcBef>
                  <a:spcPct val="0"/>
                </a:spcBef>
                <a:buClrTx/>
                <a:buFontTx/>
                <a:buNone/>
              </a:pPr>
              <a:t>1</a:t>
            </a:fld>
            <a:endParaRPr lang="en-GB" altLang="fr-FR">
              <a:latin typeface="Arial" panose="020B0604020202020204" pitchFamily="34" charset="0"/>
              <a:cs typeface="Arial" panose="020B0604020202020204" pitchFamily="34" charset="0"/>
            </a:endParaRPr>
          </a:p>
        </p:txBody>
      </p:sp>
      <p:sp>
        <p:nvSpPr>
          <p:cNvPr id="4099" name="Text Box 1"/>
          <p:cNvSpPr txBox="1">
            <a:spLocks noChangeArrowheads="1"/>
          </p:cNvSpPr>
          <p:nvPr/>
        </p:nvSpPr>
        <p:spPr bwMode="auto">
          <a:xfrm>
            <a:off x="1027788" y="636720"/>
            <a:ext cx="4111152" cy="3183599"/>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786" tIns="41893" rIns="83786" bIns="41893" anchor="ctr"/>
          <a:lstStyle/>
          <a:p>
            <a:pPr eaLnBrk="1" hangingPunct="1">
              <a:lnSpc>
                <a:spcPct val="87000"/>
              </a:lnSpc>
              <a:buClr>
                <a:srgbClr val="000000"/>
              </a:buClr>
              <a:buSzPct val="100000"/>
              <a:buFont typeface="Times New Roman" panose="02020603050405020304" pitchFamily="18" charset="0"/>
              <a:buNone/>
            </a:pPr>
            <a:endParaRPr lang="fr-FR" altLang="fr-FR"/>
          </a:p>
        </p:txBody>
      </p:sp>
      <p:sp>
        <p:nvSpPr>
          <p:cNvPr id="4100" name="Text Box 2"/>
          <p:cNvSpPr txBox="1">
            <a:spLocks noChangeArrowheads="1"/>
          </p:cNvSpPr>
          <p:nvPr/>
        </p:nvSpPr>
        <p:spPr bwMode="auto">
          <a:xfrm>
            <a:off x="616673" y="4032558"/>
            <a:ext cx="4926245" cy="38144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786" tIns="41893" rIns="83786" bIns="41893" anchor="ctr"/>
          <a:lstStyle/>
          <a:p>
            <a:pPr eaLnBrk="1" hangingPunct="1">
              <a:lnSpc>
                <a:spcPct val="87000"/>
              </a:lnSpc>
              <a:buClr>
                <a:srgbClr val="000000"/>
              </a:buClr>
              <a:buSzPct val="100000"/>
              <a:buFont typeface="Times New Roman" panose="02020603050405020304" pitchFamily="18" charset="0"/>
              <a:buNone/>
            </a:pPr>
            <a:endParaRPr lang="fr-FR" altLang="fr-FR"/>
          </a:p>
        </p:txBody>
      </p:sp>
      <p:sp>
        <p:nvSpPr>
          <p:cNvPr id="2" name="Espace réservé des commentaires 1"/>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82353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4539F9-FE43-41BD-8308-254DFED2C75F}" type="slidenum">
              <a:rPr lang="fr-FR" smtClean="0"/>
              <a:t>12</a:t>
            </a:fld>
            <a:endParaRPr lang="fr-FR"/>
          </a:p>
        </p:txBody>
      </p:sp>
    </p:spTree>
    <p:extLst>
      <p:ext uri="{BB962C8B-B14F-4D97-AF65-F5344CB8AC3E}">
        <p14:creationId xmlns:p14="http://schemas.microsoft.com/office/powerpoint/2010/main" val="187602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4539F9-FE43-41BD-8308-254DFED2C75F}" type="slidenum">
              <a:rPr lang="fr-FR" smtClean="0"/>
              <a:t>13</a:t>
            </a:fld>
            <a:endParaRPr lang="fr-FR"/>
          </a:p>
        </p:txBody>
      </p:sp>
    </p:spTree>
    <p:extLst>
      <p:ext uri="{BB962C8B-B14F-4D97-AF65-F5344CB8AC3E}">
        <p14:creationId xmlns:p14="http://schemas.microsoft.com/office/powerpoint/2010/main" val="3548634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panose="020B0604020202020204" pitchFamily="34" charset="0"/>
                <a:ea typeface="Microsoft YaHei" panose="020B0503020204020204" pitchFamily="34" charset="-122"/>
              </a:defRPr>
            </a:lvl5pPr>
            <a:lvl6pPr marL="2304128" indent="-209466" defTabSz="411660" eaLnBrk="0" fontAlgn="base" hangingPunct="0">
              <a:spcBef>
                <a:spcPct val="0"/>
              </a:spcBef>
              <a:spcAft>
                <a:spcPct val="0"/>
              </a:spcAft>
              <a:buClr>
                <a:srgbClr val="000000"/>
              </a:buClr>
              <a:buSzPct val="100000"/>
              <a:buFont typeface="Times New Roman" panose="02020603050405020304"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panose="020B0604020202020204" pitchFamily="34" charset="0"/>
                <a:ea typeface="Microsoft YaHei" panose="020B0503020204020204" pitchFamily="34" charset="-122"/>
              </a:defRPr>
            </a:lvl6pPr>
            <a:lvl7pPr marL="2723060" indent="-209466" defTabSz="411660" eaLnBrk="0" fontAlgn="base" hangingPunct="0">
              <a:spcBef>
                <a:spcPct val="0"/>
              </a:spcBef>
              <a:spcAft>
                <a:spcPct val="0"/>
              </a:spcAft>
              <a:buClr>
                <a:srgbClr val="000000"/>
              </a:buClr>
              <a:buSzPct val="100000"/>
              <a:buFont typeface="Times New Roman" panose="02020603050405020304"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panose="020B0604020202020204" pitchFamily="34" charset="0"/>
                <a:ea typeface="Microsoft YaHei" panose="020B0503020204020204" pitchFamily="34" charset="-122"/>
              </a:defRPr>
            </a:lvl7pPr>
            <a:lvl8pPr marL="3141993" indent="-209466" defTabSz="411660" eaLnBrk="0" fontAlgn="base" hangingPunct="0">
              <a:spcBef>
                <a:spcPct val="0"/>
              </a:spcBef>
              <a:spcAft>
                <a:spcPct val="0"/>
              </a:spcAft>
              <a:buClr>
                <a:srgbClr val="000000"/>
              </a:buClr>
              <a:buSzPct val="100000"/>
              <a:buFont typeface="Times New Roman" panose="02020603050405020304"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panose="020B0604020202020204" pitchFamily="34" charset="0"/>
                <a:ea typeface="Microsoft YaHei" panose="020B0503020204020204" pitchFamily="34" charset="-122"/>
              </a:defRPr>
            </a:lvl8pPr>
            <a:lvl9pPr marL="3560925" indent="-209466" defTabSz="411660" eaLnBrk="0" fontAlgn="base" hangingPunct="0">
              <a:spcBef>
                <a:spcPct val="0"/>
              </a:spcBef>
              <a:spcAft>
                <a:spcPct val="0"/>
              </a:spcAft>
              <a:buClr>
                <a:srgbClr val="000000"/>
              </a:buClr>
              <a:buSzPct val="100000"/>
              <a:buFont typeface="Times New Roman" panose="02020603050405020304"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EC896B46-0EC0-4ED0-8AD6-6FFA1ADD7BCF}" type="slidenum">
              <a:rPr lang="fr-FR" altLang="fr-FR">
                <a:solidFill>
                  <a:srgbClr val="000000"/>
                </a:solidFill>
                <a:latin typeface="Calibri" panose="020F0502020204030204" pitchFamily="34" charset="0"/>
              </a:rPr>
              <a:pPr>
                <a:buClrTx/>
                <a:buFontTx/>
                <a:buNone/>
              </a:pPr>
              <a:t>14</a:t>
            </a:fld>
            <a:endParaRPr lang="fr-FR" altLang="fr-FR">
              <a:solidFill>
                <a:srgbClr val="000000"/>
              </a:solidFill>
              <a:latin typeface="Calibri" panose="020F0502020204030204" pitchFamily="34" charset="0"/>
            </a:endParaRPr>
          </a:p>
        </p:txBody>
      </p:sp>
      <p:sp>
        <p:nvSpPr>
          <p:cNvPr id="50179" name="Rectangle 1"/>
          <p:cNvSpPr>
            <a:spLocks noGrp="1" noRot="1" noChangeAspect="1" noChangeArrowheads="1" noTextEdit="1"/>
          </p:cNvSpPr>
          <p:nvPr>
            <p:ph type="sldImg"/>
          </p:nvPr>
        </p:nvSpPr>
        <p:spPr>
          <a:xfrm>
            <a:off x="254000" y="636588"/>
            <a:ext cx="5659438" cy="31845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80" name="Text Box 2"/>
          <p:cNvSpPr txBox="1">
            <a:spLocks noChangeArrowheads="1"/>
          </p:cNvSpPr>
          <p:nvPr/>
        </p:nvSpPr>
        <p:spPr bwMode="auto">
          <a:xfrm>
            <a:off x="616673" y="4032559"/>
            <a:ext cx="4933382" cy="3820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786" tIns="41893" rIns="83786" bIns="41893" anchor="ctr"/>
          <a:lstStyle/>
          <a:p>
            <a:pPr>
              <a:buClr>
                <a:srgbClr val="000000"/>
              </a:buClr>
              <a:buSzPct val="100000"/>
              <a:buFont typeface="Times New Roman" panose="02020603050405020304" pitchFamily="18" charset="0"/>
              <a:buNone/>
            </a:pPr>
            <a:endParaRPr lang="fr-FR" altLang="fr-FR"/>
          </a:p>
        </p:txBody>
      </p:sp>
    </p:spTree>
    <p:extLst>
      <p:ext uri="{BB962C8B-B14F-4D97-AF65-F5344CB8AC3E}">
        <p14:creationId xmlns:p14="http://schemas.microsoft.com/office/powerpoint/2010/main" val="1170660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a:extLst>
              <a:ext uri="{FF2B5EF4-FFF2-40B4-BE49-F238E27FC236}">
                <a16:creationId xmlns:a16="http://schemas.microsoft.com/office/drawing/2014/main" id="{D443523E-DDDA-4246-ACA2-9706A36470F9}"/>
              </a:ext>
            </a:extLst>
          </p:cNvPr>
          <p:cNvSpPr>
            <a:spLocks noGrp="1" noRot="1" noChangeAspect="1" noChangeArrowheads="1" noTextEdit="1"/>
          </p:cNvSpPr>
          <p:nvPr>
            <p:ph type="sldImg"/>
          </p:nvPr>
        </p:nvSpPr>
        <p:spPr>
          <a:xfrm>
            <a:off x="138113" y="739775"/>
            <a:ext cx="6578600" cy="3702050"/>
          </a:xfrm>
          <a:ln/>
        </p:spPr>
      </p:sp>
      <p:sp>
        <p:nvSpPr>
          <p:cNvPr id="33795" name="Espace réservé des commentaires 2">
            <a:extLst>
              <a:ext uri="{FF2B5EF4-FFF2-40B4-BE49-F238E27FC236}">
                <a16:creationId xmlns:a16="http://schemas.microsoft.com/office/drawing/2014/main" id="{C0414CB1-D4CD-43C4-B984-AB5EB3484F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a:p>
        </p:txBody>
      </p:sp>
      <p:sp>
        <p:nvSpPr>
          <p:cNvPr id="33796" name="Espace réservé du numéro de diapositive 3">
            <a:extLst>
              <a:ext uri="{FF2B5EF4-FFF2-40B4-BE49-F238E27FC236}">
                <a16:creationId xmlns:a16="http://schemas.microsoft.com/office/drawing/2014/main" id="{61591590-FCA5-4A43-AFA0-3F6EB2CB813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BlocSSK" pitchFamily="2" charset="0"/>
              </a:defRPr>
            </a:lvl1pPr>
            <a:lvl2pPr marL="742950" indent="-285750">
              <a:defRPr sz="1500">
                <a:solidFill>
                  <a:schemeClr val="tx1"/>
                </a:solidFill>
                <a:latin typeface="BlocSSK" pitchFamily="2" charset="0"/>
              </a:defRPr>
            </a:lvl2pPr>
            <a:lvl3pPr marL="1143000" indent="-228600">
              <a:defRPr sz="1500">
                <a:solidFill>
                  <a:schemeClr val="tx1"/>
                </a:solidFill>
                <a:latin typeface="BlocSSK" pitchFamily="2" charset="0"/>
              </a:defRPr>
            </a:lvl3pPr>
            <a:lvl4pPr marL="1600200" indent="-228600">
              <a:defRPr sz="1500">
                <a:solidFill>
                  <a:schemeClr val="tx1"/>
                </a:solidFill>
                <a:latin typeface="BlocSSK" pitchFamily="2" charset="0"/>
              </a:defRPr>
            </a:lvl4pPr>
            <a:lvl5pPr marL="2057400" indent="-228600">
              <a:defRPr sz="1500">
                <a:solidFill>
                  <a:schemeClr val="tx1"/>
                </a:solidFill>
                <a:latin typeface="BlocSSK" pitchFamily="2" charset="0"/>
              </a:defRPr>
            </a:lvl5pPr>
            <a:lvl6pPr marL="2514600" indent="-228600" eaLnBrk="0" fontAlgn="base" hangingPunct="0">
              <a:spcBef>
                <a:spcPct val="0"/>
              </a:spcBef>
              <a:spcAft>
                <a:spcPct val="0"/>
              </a:spcAft>
              <a:defRPr sz="1500">
                <a:solidFill>
                  <a:schemeClr val="tx1"/>
                </a:solidFill>
                <a:latin typeface="BlocSSK" pitchFamily="2" charset="0"/>
              </a:defRPr>
            </a:lvl6pPr>
            <a:lvl7pPr marL="2971800" indent="-228600" eaLnBrk="0" fontAlgn="base" hangingPunct="0">
              <a:spcBef>
                <a:spcPct val="0"/>
              </a:spcBef>
              <a:spcAft>
                <a:spcPct val="0"/>
              </a:spcAft>
              <a:defRPr sz="1500">
                <a:solidFill>
                  <a:schemeClr val="tx1"/>
                </a:solidFill>
                <a:latin typeface="BlocSSK" pitchFamily="2" charset="0"/>
              </a:defRPr>
            </a:lvl7pPr>
            <a:lvl8pPr marL="3429000" indent="-228600" eaLnBrk="0" fontAlgn="base" hangingPunct="0">
              <a:spcBef>
                <a:spcPct val="0"/>
              </a:spcBef>
              <a:spcAft>
                <a:spcPct val="0"/>
              </a:spcAft>
              <a:defRPr sz="1500">
                <a:solidFill>
                  <a:schemeClr val="tx1"/>
                </a:solidFill>
                <a:latin typeface="BlocSSK" pitchFamily="2" charset="0"/>
              </a:defRPr>
            </a:lvl8pPr>
            <a:lvl9pPr marL="3886200" indent="-228600" eaLnBrk="0" fontAlgn="base" hangingPunct="0">
              <a:spcBef>
                <a:spcPct val="0"/>
              </a:spcBef>
              <a:spcAft>
                <a:spcPct val="0"/>
              </a:spcAft>
              <a:defRPr sz="1500">
                <a:solidFill>
                  <a:schemeClr val="tx1"/>
                </a:solidFill>
                <a:latin typeface="BlocSSK"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682E2AB-C6CD-4E5F-ACF5-3CB493A214DB}" type="slidenum">
              <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a:extLst>
              <a:ext uri="{FF2B5EF4-FFF2-40B4-BE49-F238E27FC236}">
                <a16:creationId xmlns:a16="http://schemas.microsoft.com/office/drawing/2014/main" id="{52CA967B-CF2A-4ECF-A922-B8165DBF2EB0}"/>
              </a:ext>
            </a:extLst>
          </p:cNvPr>
          <p:cNvSpPr>
            <a:spLocks noGrp="1" noRot="1" noChangeAspect="1" noChangeArrowheads="1" noTextEdit="1"/>
          </p:cNvSpPr>
          <p:nvPr>
            <p:ph type="sldImg"/>
          </p:nvPr>
        </p:nvSpPr>
        <p:spPr>
          <a:xfrm>
            <a:off x="138113" y="739775"/>
            <a:ext cx="6578600" cy="3702050"/>
          </a:xfrm>
          <a:ln/>
        </p:spPr>
      </p:sp>
      <p:sp>
        <p:nvSpPr>
          <p:cNvPr id="47107" name="Espace réservé des commentaires 2">
            <a:extLst>
              <a:ext uri="{FF2B5EF4-FFF2-40B4-BE49-F238E27FC236}">
                <a16:creationId xmlns:a16="http://schemas.microsoft.com/office/drawing/2014/main" id="{95A0E9B7-EF15-43C8-A165-CEA26DEC1FF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FR" altLang="fr-FR">
                <a:solidFill>
                  <a:srgbClr val="00B050"/>
                </a:solidFill>
              </a:rPr>
              <a:t>Le candidat peut toujours démissioner des candidatures qui sont encore en attente de réponses favorables </a:t>
            </a:r>
          </a:p>
          <a:p>
            <a:pPr eaLnBrk="1" hangingPunct="1">
              <a:spcBef>
                <a:spcPct val="0"/>
              </a:spcBef>
            </a:pPr>
            <a:endParaRPr lang="fr-FR" altLang="fr-FR"/>
          </a:p>
        </p:txBody>
      </p:sp>
      <p:sp>
        <p:nvSpPr>
          <p:cNvPr id="47108" name="Espace réservé du numéro de diapositive 3">
            <a:extLst>
              <a:ext uri="{FF2B5EF4-FFF2-40B4-BE49-F238E27FC236}">
                <a16:creationId xmlns:a16="http://schemas.microsoft.com/office/drawing/2014/main" id="{60D7FC3D-FD27-4415-AD9F-2E4CAD0DC1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BlocSSK" pitchFamily="2" charset="0"/>
              </a:defRPr>
            </a:lvl1pPr>
            <a:lvl2pPr marL="742950" indent="-285750">
              <a:defRPr sz="1500">
                <a:solidFill>
                  <a:schemeClr val="tx1"/>
                </a:solidFill>
                <a:latin typeface="BlocSSK" pitchFamily="2" charset="0"/>
              </a:defRPr>
            </a:lvl2pPr>
            <a:lvl3pPr marL="1143000" indent="-228600">
              <a:defRPr sz="1500">
                <a:solidFill>
                  <a:schemeClr val="tx1"/>
                </a:solidFill>
                <a:latin typeface="BlocSSK" pitchFamily="2" charset="0"/>
              </a:defRPr>
            </a:lvl3pPr>
            <a:lvl4pPr marL="1600200" indent="-228600">
              <a:defRPr sz="1500">
                <a:solidFill>
                  <a:schemeClr val="tx1"/>
                </a:solidFill>
                <a:latin typeface="BlocSSK" pitchFamily="2" charset="0"/>
              </a:defRPr>
            </a:lvl4pPr>
            <a:lvl5pPr marL="2057400" indent="-228600">
              <a:defRPr sz="1500">
                <a:solidFill>
                  <a:schemeClr val="tx1"/>
                </a:solidFill>
                <a:latin typeface="BlocSSK" pitchFamily="2" charset="0"/>
              </a:defRPr>
            </a:lvl5pPr>
            <a:lvl6pPr marL="2514600" indent="-228600" eaLnBrk="0" fontAlgn="base" hangingPunct="0">
              <a:spcBef>
                <a:spcPct val="0"/>
              </a:spcBef>
              <a:spcAft>
                <a:spcPct val="0"/>
              </a:spcAft>
              <a:defRPr sz="1500">
                <a:solidFill>
                  <a:schemeClr val="tx1"/>
                </a:solidFill>
                <a:latin typeface="BlocSSK" pitchFamily="2" charset="0"/>
              </a:defRPr>
            </a:lvl6pPr>
            <a:lvl7pPr marL="2971800" indent="-228600" eaLnBrk="0" fontAlgn="base" hangingPunct="0">
              <a:spcBef>
                <a:spcPct val="0"/>
              </a:spcBef>
              <a:spcAft>
                <a:spcPct val="0"/>
              </a:spcAft>
              <a:defRPr sz="1500">
                <a:solidFill>
                  <a:schemeClr val="tx1"/>
                </a:solidFill>
                <a:latin typeface="BlocSSK" pitchFamily="2" charset="0"/>
              </a:defRPr>
            </a:lvl7pPr>
            <a:lvl8pPr marL="3429000" indent="-228600" eaLnBrk="0" fontAlgn="base" hangingPunct="0">
              <a:spcBef>
                <a:spcPct val="0"/>
              </a:spcBef>
              <a:spcAft>
                <a:spcPct val="0"/>
              </a:spcAft>
              <a:defRPr sz="1500">
                <a:solidFill>
                  <a:schemeClr val="tx1"/>
                </a:solidFill>
                <a:latin typeface="BlocSSK" pitchFamily="2" charset="0"/>
              </a:defRPr>
            </a:lvl8pPr>
            <a:lvl9pPr marL="3886200" indent="-228600" eaLnBrk="0" fontAlgn="base" hangingPunct="0">
              <a:spcBef>
                <a:spcPct val="0"/>
              </a:spcBef>
              <a:spcAft>
                <a:spcPct val="0"/>
              </a:spcAft>
              <a:defRPr sz="1500">
                <a:solidFill>
                  <a:schemeClr val="tx1"/>
                </a:solidFill>
                <a:latin typeface="BlocSSK"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1A18ADA-1F62-4F77-BB77-C5E66F2B81D7}" type="slidenum">
              <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5A2D285B-6660-4015-9D94-A4D469712D2C}"/>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76CAF72A-0BA7-4CB9-B039-D9306F40185B}"/>
              </a:ext>
            </a:extLst>
          </p:cNvPr>
          <p:cNvSpPr>
            <a:spLocks noGrp="1" noChangeArrowheads="1"/>
          </p:cNvSpPr>
          <p:nvPr>
            <p:ph type="body" idx="1"/>
          </p:nvPr>
        </p:nvSpPr>
        <p:spPr>
          <a:xfrm>
            <a:off x="914400" y="4691063"/>
            <a:ext cx="5026025" cy="4440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10/01/2022</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stretch>
            <a:fillRect/>
          </a:stretch>
        </p:blipFill>
        <p:spPr>
          <a:xfrm>
            <a:off x="-16829" y="0"/>
            <a:ext cx="9160828" cy="515296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278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628560" y="273780"/>
            <a:ext cx="7886430" cy="994140"/>
          </a:xfrm>
          <a:prstGeom prst="rect">
            <a:avLst/>
          </a:prstGeom>
        </p:spPr>
        <p:txBody>
          <a:bodyPr wrap="none" lIns="0" tIns="0" rIns="0" bIns="0" anchor="ctr"/>
          <a:lstStyle/>
          <a:p>
            <a:endParaRPr/>
          </a:p>
        </p:txBody>
      </p:sp>
      <p:sp>
        <p:nvSpPr>
          <p:cNvPr id="45" name="PlaceHolder 2"/>
          <p:cNvSpPr>
            <a:spLocks noGrp="1"/>
          </p:cNvSpPr>
          <p:nvPr>
            <p:ph type="subTitle"/>
          </p:nvPr>
        </p:nvSpPr>
        <p:spPr>
          <a:xfrm>
            <a:off x="628560" y="1369170"/>
            <a:ext cx="7886430" cy="3263490"/>
          </a:xfrm>
          <a:prstGeom prst="rect">
            <a:avLst/>
          </a:prstGeom>
        </p:spPr>
        <p:txBody>
          <a:bodyPr wrap="none" lIns="0" tIns="0" rIns="0" bIns="0" anchor="ctr"/>
          <a:lstStyle/>
          <a:p>
            <a:pPr algn="ctr"/>
            <a:endParaRPr/>
          </a:p>
        </p:txBody>
      </p:sp>
    </p:spTree>
    <p:extLst>
      <p:ext uri="{BB962C8B-B14F-4D97-AF65-F5344CB8AC3E}">
        <p14:creationId xmlns:p14="http://schemas.microsoft.com/office/powerpoint/2010/main" val="2249267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28560" y="273780"/>
            <a:ext cx="7886430" cy="994140"/>
          </a:xfrm>
          <a:prstGeom prst="rect">
            <a:avLst/>
          </a:prstGeom>
        </p:spPr>
        <p:txBody>
          <a:bodyPr wrap="none" lIns="0" tIns="0" rIns="0" bIns="0" anchor="ctr"/>
          <a:lstStyle/>
          <a:p>
            <a:endParaRPr/>
          </a:p>
        </p:txBody>
      </p:sp>
      <p:sp>
        <p:nvSpPr>
          <p:cNvPr id="47" name="PlaceHolder 2"/>
          <p:cNvSpPr>
            <a:spLocks noGrp="1"/>
          </p:cNvSpPr>
          <p:nvPr>
            <p:ph type="body"/>
          </p:nvPr>
        </p:nvSpPr>
        <p:spPr>
          <a:xfrm>
            <a:off x="628560" y="1369170"/>
            <a:ext cx="7886430" cy="3263220"/>
          </a:xfrm>
          <a:prstGeom prst="rect">
            <a:avLst/>
          </a:prstGeom>
        </p:spPr>
        <p:txBody>
          <a:bodyPr wrap="none" lIns="0" tIns="0" rIns="0" bIns="0"/>
          <a:lstStyle/>
          <a:p>
            <a:endParaRPr/>
          </a:p>
        </p:txBody>
      </p:sp>
    </p:spTree>
    <p:extLst>
      <p:ext uri="{BB962C8B-B14F-4D97-AF65-F5344CB8AC3E}">
        <p14:creationId xmlns:p14="http://schemas.microsoft.com/office/powerpoint/2010/main" val="3554958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28560" y="273780"/>
            <a:ext cx="7886430" cy="994140"/>
          </a:xfrm>
          <a:prstGeom prst="rect">
            <a:avLst/>
          </a:prstGeom>
        </p:spPr>
        <p:txBody>
          <a:bodyPr wrap="none" lIns="0" tIns="0" rIns="0" bIns="0" anchor="ctr"/>
          <a:lstStyle/>
          <a:p>
            <a:endParaRPr/>
          </a:p>
        </p:txBody>
      </p:sp>
      <p:sp>
        <p:nvSpPr>
          <p:cNvPr id="49" name="PlaceHolder 2"/>
          <p:cNvSpPr>
            <a:spLocks noGrp="1"/>
          </p:cNvSpPr>
          <p:nvPr>
            <p:ph type="body"/>
          </p:nvPr>
        </p:nvSpPr>
        <p:spPr>
          <a:xfrm>
            <a:off x="628560" y="1369170"/>
            <a:ext cx="3848310" cy="3263220"/>
          </a:xfrm>
          <a:prstGeom prst="rect">
            <a:avLst/>
          </a:prstGeom>
        </p:spPr>
        <p:txBody>
          <a:bodyPr wrap="none" lIns="0" tIns="0" rIns="0" bIns="0"/>
          <a:lstStyle/>
          <a:p>
            <a:endParaRPr/>
          </a:p>
        </p:txBody>
      </p:sp>
      <p:sp>
        <p:nvSpPr>
          <p:cNvPr id="50" name="PlaceHolder 3"/>
          <p:cNvSpPr>
            <a:spLocks noGrp="1"/>
          </p:cNvSpPr>
          <p:nvPr>
            <p:ph type="body"/>
          </p:nvPr>
        </p:nvSpPr>
        <p:spPr>
          <a:xfrm>
            <a:off x="4669650" y="1369170"/>
            <a:ext cx="3848310" cy="3263220"/>
          </a:xfrm>
          <a:prstGeom prst="rect">
            <a:avLst/>
          </a:prstGeom>
        </p:spPr>
        <p:txBody>
          <a:bodyPr wrap="none" lIns="0" tIns="0" rIns="0" bIns="0"/>
          <a:lstStyle/>
          <a:p>
            <a:endParaRPr/>
          </a:p>
        </p:txBody>
      </p:sp>
    </p:spTree>
    <p:extLst>
      <p:ext uri="{BB962C8B-B14F-4D97-AF65-F5344CB8AC3E}">
        <p14:creationId xmlns:p14="http://schemas.microsoft.com/office/powerpoint/2010/main" val="758044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628560" y="273780"/>
            <a:ext cx="7886430" cy="994140"/>
          </a:xfrm>
          <a:prstGeom prst="rect">
            <a:avLst/>
          </a:prstGeom>
        </p:spPr>
        <p:txBody>
          <a:bodyPr wrap="none" lIns="0" tIns="0" rIns="0" bIns="0" anchor="ctr"/>
          <a:lstStyle/>
          <a:p>
            <a:endParaRPr/>
          </a:p>
        </p:txBody>
      </p:sp>
    </p:spTree>
    <p:extLst>
      <p:ext uri="{BB962C8B-B14F-4D97-AF65-F5344CB8AC3E}">
        <p14:creationId xmlns:p14="http://schemas.microsoft.com/office/powerpoint/2010/main" val="3988498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628560" y="273780"/>
            <a:ext cx="7886430" cy="4608360"/>
          </a:xfrm>
          <a:prstGeom prst="rect">
            <a:avLst/>
          </a:prstGeom>
        </p:spPr>
        <p:txBody>
          <a:bodyPr wrap="none" lIns="0" tIns="0" rIns="0" bIns="0" anchor="ctr"/>
          <a:lstStyle/>
          <a:p>
            <a:pPr algn="ctr"/>
            <a:endParaRPr/>
          </a:p>
        </p:txBody>
      </p:sp>
    </p:spTree>
    <p:extLst>
      <p:ext uri="{BB962C8B-B14F-4D97-AF65-F5344CB8AC3E}">
        <p14:creationId xmlns:p14="http://schemas.microsoft.com/office/powerpoint/2010/main" val="777706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28560" y="273780"/>
            <a:ext cx="7886430" cy="994140"/>
          </a:xfrm>
          <a:prstGeom prst="rect">
            <a:avLst/>
          </a:prstGeom>
        </p:spPr>
        <p:txBody>
          <a:bodyPr wrap="none" lIns="0" tIns="0" rIns="0" bIns="0" anchor="ctr"/>
          <a:lstStyle/>
          <a:p>
            <a:endParaRPr/>
          </a:p>
        </p:txBody>
      </p:sp>
      <p:sp>
        <p:nvSpPr>
          <p:cNvPr id="54" name="PlaceHolder 2"/>
          <p:cNvSpPr>
            <a:spLocks noGrp="1"/>
          </p:cNvSpPr>
          <p:nvPr>
            <p:ph type="body"/>
          </p:nvPr>
        </p:nvSpPr>
        <p:spPr>
          <a:xfrm>
            <a:off x="628560" y="1369170"/>
            <a:ext cx="3848310" cy="1556280"/>
          </a:xfrm>
          <a:prstGeom prst="rect">
            <a:avLst/>
          </a:prstGeom>
        </p:spPr>
        <p:txBody>
          <a:bodyPr wrap="none" lIns="0" tIns="0" rIns="0" bIns="0"/>
          <a:lstStyle/>
          <a:p>
            <a:endParaRPr/>
          </a:p>
        </p:txBody>
      </p:sp>
      <p:sp>
        <p:nvSpPr>
          <p:cNvPr id="55" name="PlaceHolder 3"/>
          <p:cNvSpPr>
            <a:spLocks noGrp="1"/>
          </p:cNvSpPr>
          <p:nvPr>
            <p:ph type="body"/>
          </p:nvPr>
        </p:nvSpPr>
        <p:spPr>
          <a:xfrm>
            <a:off x="628560" y="3073680"/>
            <a:ext cx="3848310" cy="1556280"/>
          </a:xfrm>
          <a:prstGeom prst="rect">
            <a:avLst/>
          </a:prstGeom>
        </p:spPr>
        <p:txBody>
          <a:bodyPr wrap="none" lIns="0" tIns="0" rIns="0" bIns="0"/>
          <a:lstStyle/>
          <a:p>
            <a:endParaRPr/>
          </a:p>
        </p:txBody>
      </p:sp>
      <p:sp>
        <p:nvSpPr>
          <p:cNvPr id="56" name="PlaceHolder 4"/>
          <p:cNvSpPr>
            <a:spLocks noGrp="1"/>
          </p:cNvSpPr>
          <p:nvPr>
            <p:ph type="body"/>
          </p:nvPr>
        </p:nvSpPr>
        <p:spPr>
          <a:xfrm>
            <a:off x="4669650" y="1369170"/>
            <a:ext cx="3848310" cy="3263220"/>
          </a:xfrm>
          <a:prstGeom prst="rect">
            <a:avLst/>
          </a:prstGeom>
        </p:spPr>
        <p:txBody>
          <a:bodyPr wrap="none" lIns="0" tIns="0" rIns="0" bIns="0"/>
          <a:lstStyle/>
          <a:p>
            <a:endParaRPr/>
          </a:p>
        </p:txBody>
      </p:sp>
    </p:spTree>
    <p:extLst>
      <p:ext uri="{BB962C8B-B14F-4D97-AF65-F5344CB8AC3E}">
        <p14:creationId xmlns:p14="http://schemas.microsoft.com/office/powerpoint/2010/main" val="3410406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28560" y="273780"/>
            <a:ext cx="7886430" cy="994140"/>
          </a:xfrm>
          <a:prstGeom prst="rect">
            <a:avLst/>
          </a:prstGeom>
        </p:spPr>
        <p:txBody>
          <a:bodyPr wrap="none" lIns="0" tIns="0" rIns="0" bIns="0" anchor="ctr"/>
          <a:lstStyle/>
          <a:p>
            <a:endParaRPr/>
          </a:p>
        </p:txBody>
      </p:sp>
      <p:sp>
        <p:nvSpPr>
          <p:cNvPr id="58" name="PlaceHolder 2"/>
          <p:cNvSpPr>
            <a:spLocks noGrp="1"/>
          </p:cNvSpPr>
          <p:nvPr>
            <p:ph type="body"/>
          </p:nvPr>
        </p:nvSpPr>
        <p:spPr>
          <a:xfrm>
            <a:off x="628560" y="1369170"/>
            <a:ext cx="3848310" cy="3263220"/>
          </a:xfrm>
          <a:prstGeom prst="rect">
            <a:avLst/>
          </a:prstGeom>
        </p:spPr>
        <p:txBody>
          <a:bodyPr wrap="none" lIns="0" tIns="0" rIns="0" bIns="0"/>
          <a:lstStyle/>
          <a:p>
            <a:endParaRPr/>
          </a:p>
        </p:txBody>
      </p:sp>
      <p:sp>
        <p:nvSpPr>
          <p:cNvPr id="59" name="PlaceHolder 3"/>
          <p:cNvSpPr>
            <a:spLocks noGrp="1"/>
          </p:cNvSpPr>
          <p:nvPr>
            <p:ph type="body"/>
          </p:nvPr>
        </p:nvSpPr>
        <p:spPr>
          <a:xfrm>
            <a:off x="4669650" y="1369170"/>
            <a:ext cx="3848310" cy="1556280"/>
          </a:xfrm>
          <a:prstGeom prst="rect">
            <a:avLst/>
          </a:prstGeom>
        </p:spPr>
        <p:txBody>
          <a:bodyPr wrap="none" lIns="0" tIns="0" rIns="0" bIns="0"/>
          <a:lstStyle/>
          <a:p>
            <a:endParaRPr/>
          </a:p>
        </p:txBody>
      </p:sp>
      <p:sp>
        <p:nvSpPr>
          <p:cNvPr id="60" name="PlaceHolder 4"/>
          <p:cNvSpPr>
            <a:spLocks noGrp="1"/>
          </p:cNvSpPr>
          <p:nvPr>
            <p:ph type="body"/>
          </p:nvPr>
        </p:nvSpPr>
        <p:spPr>
          <a:xfrm>
            <a:off x="4669650" y="3073680"/>
            <a:ext cx="3848310" cy="1556280"/>
          </a:xfrm>
          <a:prstGeom prst="rect">
            <a:avLst/>
          </a:prstGeom>
        </p:spPr>
        <p:txBody>
          <a:bodyPr wrap="none" lIns="0" tIns="0" rIns="0" bIns="0"/>
          <a:lstStyle/>
          <a:p>
            <a:endParaRPr/>
          </a:p>
        </p:txBody>
      </p:sp>
    </p:spTree>
    <p:extLst>
      <p:ext uri="{BB962C8B-B14F-4D97-AF65-F5344CB8AC3E}">
        <p14:creationId xmlns:p14="http://schemas.microsoft.com/office/powerpoint/2010/main" val="3021020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28560" y="273780"/>
            <a:ext cx="7886430" cy="994140"/>
          </a:xfrm>
          <a:prstGeom prst="rect">
            <a:avLst/>
          </a:prstGeom>
        </p:spPr>
        <p:txBody>
          <a:bodyPr wrap="none" lIns="0" tIns="0" rIns="0" bIns="0" anchor="ctr"/>
          <a:lstStyle/>
          <a:p>
            <a:endParaRPr/>
          </a:p>
        </p:txBody>
      </p:sp>
      <p:sp>
        <p:nvSpPr>
          <p:cNvPr id="62" name="PlaceHolder 2"/>
          <p:cNvSpPr>
            <a:spLocks noGrp="1"/>
          </p:cNvSpPr>
          <p:nvPr>
            <p:ph type="body"/>
          </p:nvPr>
        </p:nvSpPr>
        <p:spPr>
          <a:xfrm>
            <a:off x="628560" y="1369170"/>
            <a:ext cx="3848310" cy="1556280"/>
          </a:xfrm>
          <a:prstGeom prst="rect">
            <a:avLst/>
          </a:prstGeom>
        </p:spPr>
        <p:txBody>
          <a:bodyPr wrap="none" lIns="0" tIns="0" rIns="0" bIns="0"/>
          <a:lstStyle/>
          <a:p>
            <a:endParaRPr/>
          </a:p>
        </p:txBody>
      </p:sp>
      <p:sp>
        <p:nvSpPr>
          <p:cNvPr id="63" name="PlaceHolder 3"/>
          <p:cNvSpPr>
            <a:spLocks noGrp="1"/>
          </p:cNvSpPr>
          <p:nvPr>
            <p:ph type="body"/>
          </p:nvPr>
        </p:nvSpPr>
        <p:spPr>
          <a:xfrm>
            <a:off x="4669650" y="1369170"/>
            <a:ext cx="3848310" cy="1556280"/>
          </a:xfrm>
          <a:prstGeom prst="rect">
            <a:avLst/>
          </a:prstGeom>
        </p:spPr>
        <p:txBody>
          <a:bodyPr wrap="none" lIns="0" tIns="0" rIns="0" bIns="0"/>
          <a:lstStyle/>
          <a:p>
            <a:endParaRPr/>
          </a:p>
        </p:txBody>
      </p:sp>
      <p:sp>
        <p:nvSpPr>
          <p:cNvPr id="64" name="PlaceHolder 4"/>
          <p:cNvSpPr>
            <a:spLocks noGrp="1"/>
          </p:cNvSpPr>
          <p:nvPr>
            <p:ph type="body"/>
          </p:nvPr>
        </p:nvSpPr>
        <p:spPr>
          <a:xfrm>
            <a:off x="628560" y="3073680"/>
            <a:ext cx="7886430" cy="1556280"/>
          </a:xfrm>
          <a:prstGeom prst="rect">
            <a:avLst/>
          </a:prstGeom>
        </p:spPr>
        <p:txBody>
          <a:bodyPr wrap="none" lIns="0" tIns="0" rIns="0" bIns="0"/>
          <a:lstStyle/>
          <a:p>
            <a:endParaRPr/>
          </a:p>
        </p:txBody>
      </p:sp>
    </p:spTree>
    <p:extLst>
      <p:ext uri="{BB962C8B-B14F-4D97-AF65-F5344CB8AC3E}">
        <p14:creationId xmlns:p14="http://schemas.microsoft.com/office/powerpoint/2010/main" val="3248554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28560" y="273780"/>
            <a:ext cx="7886430" cy="994140"/>
          </a:xfrm>
          <a:prstGeom prst="rect">
            <a:avLst/>
          </a:prstGeom>
        </p:spPr>
        <p:txBody>
          <a:bodyPr wrap="none" lIns="0" tIns="0" rIns="0" bIns="0" anchor="ctr"/>
          <a:lstStyle/>
          <a:p>
            <a:endParaRPr/>
          </a:p>
        </p:txBody>
      </p:sp>
      <p:sp>
        <p:nvSpPr>
          <p:cNvPr id="66" name="PlaceHolder 2"/>
          <p:cNvSpPr>
            <a:spLocks noGrp="1"/>
          </p:cNvSpPr>
          <p:nvPr>
            <p:ph type="body"/>
          </p:nvPr>
        </p:nvSpPr>
        <p:spPr>
          <a:xfrm>
            <a:off x="628560" y="1369170"/>
            <a:ext cx="7886430" cy="1556280"/>
          </a:xfrm>
          <a:prstGeom prst="rect">
            <a:avLst/>
          </a:prstGeom>
        </p:spPr>
        <p:txBody>
          <a:bodyPr wrap="none" lIns="0" tIns="0" rIns="0" bIns="0"/>
          <a:lstStyle/>
          <a:p>
            <a:endParaRPr/>
          </a:p>
        </p:txBody>
      </p:sp>
      <p:sp>
        <p:nvSpPr>
          <p:cNvPr id="67" name="PlaceHolder 3"/>
          <p:cNvSpPr>
            <a:spLocks noGrp="1"/>
          </p:cNvSpPr>
          <p:nvPr>
            <p:ph type="body"/>
          </p:nvPr>
        </p:nvSpPr>
        <p:spPr>
          <a:xfrm>
            <a:off x="628560" y="3073680"/>
            <a:ext cx="7886430" cy="1556280"/>
          </a:xfrm>
          <a:prstGeom prst="rect">
            <a:avLst/>
          </a:prstGeom>
        </p:spPr>
        <p:txBody>
          <a:bodyPr wrap="none" lIns="0" tIns="0" rIns="0" bIns="0"/>
          <a:lstStyle/>
          <a:p>
            <a:endParaRPr/>
          </a:p>
        </p:txBody>
      </p:sp>
    </p:spTree>
    <p:extLst>
      <p:ext uri="{BB962C8B-B14F-4D97-AF65-F5344CB8AC3E}">
        <p14:creationId xmlns:p14="http://schemas.microsoft.com/office/powerpoint/2010/main" val="2848441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a:stretch>
            <a:fillRect/>
          </a:stretch>
        </p:blipFill>
        <p:spPr>
          <a:xfrm>
            <a:off x="-16828" y="5358"/>
            <a:ext cx="9160828" cy="5152965"/>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t>10/01/2022</a:t>
            </a:fld>
            <a:endParaRPr lang="fr-FR" cap="all" dirty="0"/>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none" baseline="0">
                <a:solidFill>
                  <a:srgbClr val="0C5076"/>
                </a:solidFill>
              </a:defRPr>
            </a:lvl1pPr>
            <a:lvl2pPr marL="0" indent="0">
              <a:spcBef>
                <a:spcPts val="500"/>
              </a:spcBef>
              <a:spcAft>
                <a:spcPts val="0"/>
              </a:spcAft>
              <a:buNone/>
              <a:defRPr sz="1850"/>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28560" y="273780"/>
            <a:ext cx="7886430" cy="994140"/>
          </a:xfrm>
          <a:prstGeom prst="rect">
            <a:avLst/>
          </a:prstGeom>
        </p:spPr>
        <p:txBody>
          <a:bodyPr wrap="none" lIns="0" tIns="0" rIns="0" bIns="0" anchor="ctr"/>
          <a:lstStyle/>
          <a:p>
            <a:endParaRPr/>
          </a:p>
        </p:txBody>
      </p:sp>
      <p:sp>
        <p:nvSpPr>
          <p:cNvPr id="69" name="PlaceHolder 2"/>
          <p:cNvSpPr>
            <a:spLocks noGrp="1"/>
          </p:cNvSpPr>
          <p:nvPr>
            <p:ph type="body"/>
          </p:nvPr>
        </p:nvSpPr>
        <p:spPr>
          <a:xfrm>
            <a:off x="628560" y="1369170"/>
            <a:ext cx="3848310" cy="1556280"/>
          </a:xfrm>
          <a:prstGeom prst="rect">
            <a:avLst/>
          </a:prstGeom>
        </p:spPr>
        <p:txBody>
          <a:bodyPr wrap="none" lIns="0" tIns="0" rIns="0" bIns="0"/>
          <a:lstStyle/>
          <a:p>
            <a:endParaRPr/>
          </a:p>
        </p:txBody>
      </p:sp>
      <p:sp>
        <p:nvSpPr>
          <p:cNvPr id="70" name="PlaceHolder 3"/>
          <p:cNvSpPr>
            <a:spLocks noGrp="1"/>
          </p:cNvSpPr>
          <p:nvPr>
            <p:ph type="body"/>
          </p:nvPr>
        </p:nvSpPr>
        <p:spPr>
          <a:xfrm>
            <a:off x="4669650" y="1369170"/>
            <a:ext cx="3848310" cy="1556280"/>
          </a:xfrm>
          <a:prstGeom prst="rect">
            <a:avLst/>
          </a:prstGeom>
        </p:spPr>
        <p:txBody>
          <a:bodyPr wrap="none" lIns="0" tIns="0" rIns="0" bIns="0"/>
          <a:lstStyle/>
          <a:p>
            <a:endParaRPr/>
          </a:p>
        </p:txBody>
      </p:sp>
      <p:sp>
        <p:nvSpPr>
          <p:cNvPr id="71" name="PlaceHolder 4"/>
          <p:cNvSpPr>
            <a:spLocks noGrp="1"/>
          </p:cNvSpPr>
          <p:nvPr>
            <p:ph type="body"/>
          </p:nvPr>
        </p:nvSpPr>
        <p:spPr>
          <a:xfrm>
            <a:off x="4669650" y="3073680"/>
            <a:ext cx="3848310" cy="1556280"/>
          </a:xfrm>
          <a:prstGeom prst="rect">
            <a:avLst/>
          </a:prstGeom>
        </p:spPr>
        <p:txBody>
          <a:bodyPr wrap="none" lIns="0" tIns="0" rIns="0" bIns="0"/>
          <a:lstStyle/>
          <a:p>
            <a:endParaRPr/>
          </a:p>
        </p:txBody>
      </p:sp>
      <p:sp>
        <p:nvSpPr>
          <p:cNvPr id="72" name="PlaceHolder 5"/>
          <p:cNvSpPr>
            <a:spLocks noGrp="1"/>
          </p:cNvSpPr>
          <p:nvPr>
            <p:ph type="body"/>
          </p:nvPr>
        </p:nvSpPr>
        <p:spPr>
          <a:xfrm>
            <a:off x="628560" y="3073680"/>
            <a:ext cx="3848310" cy="1556280"/>
          </a:xfrm>
          <a:prstGeom prst="rect">
            <a:avLst/>
          </a:prstGeom>
        </p:spPr>
        <p:txBody>
          <a:bodyPr wrap="none" lIns="0" tIns="0" rIns="0" bIns="0"/>
          <a:lstStyle/>
          <a:p>
            <a:endParaRPr/>
          </a:p>
        </p:txBody>
      </p:sp>
    </p:spTree>
    <p:extLst>
      <p:ext uri="{BB962C8B-B14F-4D97-AF65-F5344CB8AC3E}">
        <p14:creationId xmlns:p14="http://schemas.microsoft.com/office/powerpoint/2010/main" val="2745326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28560" y="273780"/>
            <a:ext cx="7886430" cy="994140"/>
          </a:xfrm>
          <a:prstGeom prst="rect">
            <a:avLst/>
          </a:prstGeom>
        </p:spPr>
        <p:txBody>
          <a:bodyPr wrap="none" lIns="0" tIns="0" rIns="0" bIns="0" anchor="ctr"/>
          <a:lstStyle/>
          <a:p>
            <a:endParaRPr/>
          </a:p>
        </p:txBody>
      </p:sp>
      <p:sp>
        <p:nvSpPr>
          <p:cNvPr id="74" name="PlaceHolder 2"/>
          <p:cNvSpPr>
            <a:spLocks noGrp="1"/>
          </p:cNvSpPr>
          <p:nvPr>
            <p:ph type="body"/>
          </p:nvPr>
        </p:nvSpPr>
        <p:spPr>
          <a:xfrm>
            <a:off x="628560" y="1369170"/>
            <a:ext cx="7886430" cy="3263220"/>
          </a:xfrm>
          <a:prstGeom prst="rect">
            <a:avLst/>
          </a:prstGeom>
        </p:spPr>
        <p:txBody>
          <a:bodyPr wrap="none" lIns="0" tIns="0" rIns="0" bIns="0"/>
          <a:lstStyle/>
          <a:p>
            <a:endParaRPr/>
          </a:p>
        </p:txBody>
      </p:sp>
      <p:sp>
        <p:nvSpPr>
          <p:cNvPr id="75" name="PlaceHolder 3"/>
          <p:cNvSpPr>
            <a:spLocks noGrp="1"/>
          </p:cNvSpPr>
          <p:nvPr>
            <p:ph type="body"/>
          </p:nvPr>
        </p:nvSpPr>
        <p:spPr>
          <a:xfrm>
            <a:off x="628560" y="1369170"/>
            <a:ext cx="7886430" cy="3263220"/>
          </a:xfrm>
          <a:prstGeom prst="rect">
            <a:avLst/>
          </a:prstGeom>
        </p:spPr>
        <p:txBody>
          <a:bodyPr wrap="none" lIns="0" tIns="0" rIns="0" bIns="0"/>
          <a:lstStyle/>
          <a:p>
            <a:endParaRPr/>
          </a:p>
        </p:txBody>
      </p:sp>
      <p:pic>
        <p:nvPicPr>
          <p:cNvPr id="76" name="Image 75"/>
          <p:cNvPicPr/>
          <p:nvPr/>
        </p:nvPicPr>
        <p:blipFill>
          <a:blip r:embed="rId2"/>
          <a:stretch>
            <a:fillRect/>
          </a:stretch>
        </p:blipFill>
        <p:spPr>
          <a:xfrm>
            <a:off x="2526660" y="1369170"/>
            <a:ext cx="4089690" cy="3263220"/>
          </a:xfrm>
          <a:prstGeom prst="rect">
            <a:avLst/>
          </a:prstGeom>
          <a:ln>
            <a:noFill/>
          </a:ln>
        </p:spPr>
      </p:pic>
      <p:pic>
        <p:nvPicPr>
          <p:cNvPr id="77" name="Image 76"/>
          <p:cNvPicPr/>
          <p:nvPr/>
        </p:nvPicPr>
        <p:blipFill>
          <a:blip r:embed="rId2"/>
          <a:stretch>
            <a:fillRect/>
          </a:stretch>
        </p:blipFill>
        <p:spPr>
          <a:xfrm>
            <a:off x="2526660" y="1369170"/>
            <a:ext cx="4089690" cy="3263220"/>
          </a:xfrm>
          <a:prstGeom prst="rect">
            <a:avLst/>
          </a:prstGeom>
          <a:ln>
            <a:noFill/>
          </a:ln>
        </p:spPr>
      </p:pic>
    </p:spTree>
    <p:extLst>
      <p:ext uri="{BB962C8B-B14F-4D97-AF65-F5344CB8AC3E}">
        <p14:creationId xmlns:p14="http://schemas.microsoft.com/office/powerpoint/2010/main" val="1561170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14BED415-246A-41AC-86A2-FE890B9CA763}" type="datetimeFigureOut">
              <a:rPr lang="fr-FR"/>
              <a:pPr>
                <a:defRPr/>
              </a:pPr>
              <a:t>10/01/2022</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0E38E45F-6978-424C-A2B4-CD0B82D753F0}" type="slidenum">
              <a:rPr lang="fr-FR"/>
              <a:pPr>
                <a:defRPr/>
              </a:pPr>
              <a:t>‹N°›</a:t>
            </a:fld>
            <a:endParaRPr lang="fr-FR"/>
          </a:p>
        </p:txBody>
      </p:sp>
    </p:spTree>
    <p:extLst>
      <p:ext uri="{BB962C8B-B14F-4D97-AF65-F5344CB8AC3E}">
        <p14:creationId xmlns:p14="http://schemas.microsoft.com/office/powerpoint/2010/main" val="15977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A0D324E6-168B-49CF-88F7-1B95819E3F9B}" type="datetime1">
              <a:rPr lang="fr-FR" smtClean="0"/>
              <a:t>10/01/2022</a:t>
            </a:fld>
            <a:endParaRPr lang="fr-F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stretch>
            <a:fillRect/>
          </a:stretch>
        </p:blipFill>
        <p:spPr>
          <a:xfrm>
            <a:off x="-16829" y="2"/>
            <a:ext cx="9160828" cy="5152965"/>
          </a:xfrm>
          <a:prstGeom prst="rect">
            <a:avLst/>
          </a:prstGeom>
        </p:spPr>
      </p:pic>
    </p:spTree>
    <p:extLst>
      <p:ext uri="{BB962C8B-B14F-4D97-AF65-F5344CB8AC3E}">
        <p14:creationId xmlns:p14="http://schemas.microsoft.com/office/powerpoint/2010/main" val="16261370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a:stretch>
            <a:fillRect/>
          </a:stretch>
        </p:blipFill>
        <p:spPr>
          <a:xfrm>
            <a:off x="-16828" y="5360"/>
            <a:ext cx="9160828" cy="5152965"/>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p>
            <a:pPr algn="r"/>
            <a:fld id="{99BD388D-CA1A-43B3-B616-228F45499086}" type="datetime1">
              <a:rPr lang="fr-FR" cap="all" smtClean="0"/>
              <a:t>10/01/2022</a:t>
            </a:fld>
            <a:endParaRPr lang="fr-FR" cap="all"/>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none" baseline="0">
                <a:solidFill>
                  <a:srgbClr val="0C5076"/>
                </a:solidFill>
              </a:defRPr>
            </a:lvl1pPr>
            <a:lvl2pPr marL="0" indent="0">
              <a:spcBef>
                <a:spcPts val="500"/>
              </a:spcBef>
              <a:spcAft>
                <a:spcPts val="0"/>
              </a:spcAft>
              <a:buNone/>
              <a:defRPr sz="1850"/>
            </a:lvl2pPr>
          </a:lstStyle>
          <a:p>
            <a:pPr lvl="0"/>
            <a:r>
              <a:rPr lang="fr-FR"/>
              <a:t>Titre</a:t>
            </a:r>
          </a:p>
          <a:p>
            <a:pPr lvl="1"/>
            <a:r>
              <a:rPr lang="fr-FR"/>
              <a:t>Sous-titre</a:t>
            </a:r>
          </a:p>
        </p:txBody>
      </p:sp>
    </p:spTree>
    <p:extLst>
      <p:ext uri="{BB962C8B-B14F-4D97-AF65-F5344CB8AC3E}">
        <p14:creationId xmlns:p14="http://schemas.microsoft.com/office/powerpoint/2010/main" val="3936423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1AC6AEF6-2A43-4047-9D71-A77265B28DC8}" type="datetime1">
              <a:rPr lang="fr-FR" cap="all" smtClean="0"/>
              <a:t>10/01/2022</a:t>
            </a:fld>
            <a:endParaRPr lang="fr-FR" cap="all"/>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834882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9" y="915566"/>
            <a:ext cx="8442808" cy="3672408"/>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5990" indent="-39599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783500"/>
            <a:ext cx="1170000" cy="360000"/>
          </a:xfrm>
          <a:prstGeom prst="rect">
            <a:avLst/>
          </a:prstGeom>
        </p:spPr>
        <p:txBody>
          <a:bodyPr/>
          <a:lstStyle/>
          <a:p>
            <a:pPr algn="r"/>
            <a:fld id="{B53243DC-22D4-4063-968D-3E7B7EEAF735}" type="datetime1">
              <a:rPr lang="fr-FR" cap="all" smtClean="0"/>
              <a:t>10/01/2022</a:t>
            </a:fld>
            <a:endParaRPr lang="fr-FR" cap="all"/>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2207345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EFA0773D-3F28-40F9-B9EA-54498D76AC91}" type="datetime1">
              <a:rPr lang="fr-FR" cap="all" smtClean="0"/>
              <a:t>10/01/2022</a:t>
            </a:fld>
            <a:endParaRPr lang="fr-FR" cap="all"/>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5362102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a:t>Titre</a:t>
            </a:r>
            <a:endParaRPr lang="fr-FR"/>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a:t>Titre</a:t>
            </a:r>
          </a:p>
          <a:p>
            <a:pPr lvl="1"/>
            <a:r>
              <a:rPr lang="fr-FR"/>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5364400D-1A9E-42A8-8CBD-868B8972336F}" type="datetime1">
              <a:rPr lang="fr-FR" cap="all" smtClean="0"/>
              <a:t>10/01/2022</a:t>
            </a:fld>
            <a:endParaRPr lang="fr-FR" cap="all"/>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265678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097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t>10/01/2022</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628560" y="273780"/>
            <a:ext cx="7886430" cy="994140"/>
          </a:xfrm>
          <a:prstGeom prst="rect">
            <a:avLst/>
          </a:prstGeom>
        </p:spPr>
        <p:txBody>
          <a:bodyPr wrap="none" lIns="0" tIns="0" rIns="0" bIns="0" anchor="ctr"/>
          <a:lstStyle/>
          <a:p>
            <a:endParaRPr/>
          </a:p>
        </p:txBody>
      </p:sp>
      <p:sp>
        <p:nvSpPr>
          <p:cNvPr id="45" name="PlaceHolder 2"/>
          <p:cNvSpPr>
            <a:spLocks noGrp="1"/>
          </p:cNvSpPr>
          <p:nvPr>
            <p:ph type="subTitle"/>
          </p:nvPr>
        </p:nvSpPr>
        <p:spPr>
          <a:xfrm>
            <a:off x="628560" y="1369170"/>
            <a:ext cx="7886430" cy="3263490"/>
          </a:xfrm>
          <a:prstGeom prst="rect">
            <a:avLst/>
          </a:prstGeom>
        </p:spPr>
        <p:txBody>
          <a:bodyPr wrap="none" lIns="0" tIns="0" rIns="0" bIns="0" anchor="ctr"/>
          <a:lstStyle/>
          <a:p>
            <a:pPr algn="ctr"/>
            <a:endParaRPr/>
          </a:p>
        </p:txBody>
      </p:sp>
    </p:spTree>
    <p:extLst>
      <p:ext uri="{BB962C8B-B14F-4D97-AF65-F5344CB8AC3E}">
        <p14:creationId xmlns:p14="http://schemas.microsoft.com/office/powerpoint/2010/main" val="38441851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28560" y="273780"/>
            <a:ext cx="7886430" cy="994140"/>
          </a:xfrm>
          <a:prstGeom prst="rect">
            <a:avLst/>
          </a:prstGeom>
        </p:spPr>
        <p:txBody>
          <a:bodyPr wrap="none" lIns="0" tIns="0" rIns="0" bIns="0" anchor="ctr"/>
          <a:lstStyle/>
          <a:p>
            <a:endParaRPr/>
          </a:p>
        </p:txBody>
      </p:sp>
      <p:sp>
        <p:nvSpPr>
          <p:cNvPr id="47" name="PlaceHolder 2"/>
          <p:cNvSpPr>
            <a:spLocks noGrp="1"/>
          </p:cNvSpPr>
          <p:nvPr>
            <p:ph type="body"/>
          </p:nvPr>
        </p:nvSpPr>
        <p:spPr>
          <a:xfrm>
            <a:off x="628560" y="1369170"/>
            <a:ext cx="7886430" cy="3263220"/>
          </a:xfrm>
          <a:prstGeom prst="rect">
            <a:avLst/>
          </a:prstGeom>
        </p:spPr>
        <p:txBody>
          <a:bodyPr wrap="none" lIns="0" tIns="0" rIns="0" bIns="0"/>
          <a:lstStyle/>
          <a:p>
            <a:endParaRPr/>
          </a:p>
        </p:txBody>
      </p:sp>
    </p:spTree>
    <p:extLst>
      <p:ext uri="{BB962C8B-B14F-4D97-AF65-F5344CB8AC3E}">
        <p14:creationId xmlns:p14="http://schemas.microsoft.com/office/powerpoint/2010/main" val="19065616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28560" y="273780"/>
            <a:ext cx="7886430" cy="994140"/>
          </a:xfrm>
          <a:prstGeom prst="rect">
            <a:avLst/>
          </a:prstGeom>
        </p:spPr>
        <p:txBody>
          <a:bodyPr wrap="none" lIns="0" tIns="0" rIns="0" bIns="0" anchor="ctr"/>
          <a:lstStyle/>
          <a:p>
            <a:endParaRPr/>
          </a:p>
        </p:txBody>
      </p:sp>
      <p:sp>
        <p:nvSpPr>
          <p:cNvPr id="49" name="PlaceHolder 2"/>
          <p:cNvSpPr>
            <a:spLocks noGrp="1"/>
          </p:cNvSpPr>
          <p:nvPr>
            <p:ph type="body"/>
          </p:nvPr>
        </p:nvSpPr>
        <p:spPr>
          <a:xfrm>
            <a:off x="628560" y="1369170"/>
            <a:ext cx="3848310" cy="3263220"/>
          </a:xfrm>
          <a:prstGeom prst="rect">
            <a:avLst/>
          </a:prstGeom>
        </p:spPr>
        <p:txBody>
          <a:bodyPr wrap="none" lIns="0" tIns="0" rIns="0" bIns="0"/>
          <a:lstStyle/>
          <a:p>
            <a:endParaRPr/>
          </a:p>
        </p:txBody>
      </p:sp>
      <p:sp>
        <p:nvSpPr>
          <p:cNvPr id="50" name="PlaceHolder 3"/>
          <p:cNvSpPr>
            <a:spLocks noGrp="1"/>
          </p:cNvSpPr>
          <p:nvPr>
            <p:ph type="body"/>
          </p:nvPr>
        </p:nvSpPr>
        <p:spPr>
          <a:xfrm>
            <a:off x="4669650" y="1369170"/>
            <a:ext cx="3848310" cy="3263220"/>
          </a:xfrm>
          <a:prstGeom prst="rect">
            <a:avLst/>
          </a:prstGeom>
        </p:spPr>
        <p:txBody>
          <a:bodyPr wrap="none" lIns="0" tIns="0" rIns="0" bIns="0"/>
          <a:lstStyle/>
          <a:p>
            <a:endParaRPr/>
          </a:p>
        </p:txBody>
      </p:sp>
    </p:spTree>
    <p:extLst>
      <p:ext uri="{BB962C8B-B14F-4D97-AF65-F5344CB8AC3E}">
        <p14:creationId xmlns:p14="http://schemas.microsoft.com/office/powerpoint/2010/main" val="37573089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628560" y="273780"/>
            <a:ext cx="7886430" cy="994140"/>
          </a:xfrm>
          <a:prstGeom prst="rect">
            <a:avLst/>
          </a:prstGeom>
        </p:spPr>
        <p:txBody>
          <a:bodyPr wrap="none" lIns="0" tIns="0" rIns="0" bIns="0" anchor="ctr"/>
          <a:lstStyle/>
          <a:p>
            <a:endParaRPr/>
          </a:p>
        </p:txBody>
      </p:sp>
    </p:spTree>
    <p:extLst>
      <p:ext uri="{BB962C8B-B14F-4D97-AF65-F5344CB8AC3E}">
        <p14:creationId xmlns:p14="http://schemas.microsoft.com/office/powerpoint/2010/main" val="17270025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628560" y="273780"/>
            <a:ext cx="7886430" cy="4608360"/>
          </a:xfrm>
          <a:prstGeom prst="rect">
            <a:avLst/>
          </a:prstGeom>
        </p:spPr>
        <p:txBody>
          <a:bodyPr wrap="none" lIns="0" tIns="0" rIns="0" bIns="0" anchor="ctr"/>
          <a:lstStyle/>
          <a:p>
            <a:pPr algn="ctr"/>
            <a:endParaRPr/>
          </a:p>
        </p:txBody>
      </p:sp>
    </p:spTree>
    <p:extLst>
      <p:ext uri="{BB962C8B-B14F-4D97-AF65-F5344CB8AC3E}">
        <p14:creationId xmlns:p14="http://schemas.microsoft.com/office/powerpoint/2010/main" val="8866536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28560" y="273780"/>
            <a:ext cx="7886430" cy="994140"/>
          </a:xfrm>
          <a:prstGeom prst="rect">
            <a:avLst/>
          </a:prstGeom>
        </p:spPr>
        <p:txBody>
          <a:bodyPr wrap="none" lIns="0" tIns="0" rIns="0" bIns="0" anchor="ctr"/>
          <a:lstStyle/>
          <a:p>
            <a:endParaRPr/>
          </a:p>
        </p:txBody>
      </p:sp>
      <p:sp>
        <p:nvSpPr>
          <p:cNvPr id="54" name="PlaceHolder 2"/>
          <p:cNvSpPr>
            <a:spLocks noGrp="1"/>
          </p:cNvSpPr>
          <p:nvPr>
            <p:ph type="body"/>
          </p:nvPr>
        </p:nvSpPr>
        <p:spPr>
          <a:xfrm>
            <a:off x="628560" y="1369170"/>
            <a:ext cx="3848310" cy="1556280"/>
          </a:xfrm>
          <a:prstGeom prst="rect">
            <a:avLst/>
          </a:prstGeom>
        </p:spPr>
        <p:txBody>
          <a:bodyPr wrap="none" lIns="0" tIns="0" rIns="0" bIns="0"/>
          <a:lstStyle/>
          <a:p>
            <a:endParaRPr/>
          </a:p>
        </p:txBody>
      </p:sp>
      <p:sp>
        <p:nvSpPr>
          <p:cNvPr id="55" name="PlaceHolder 3"/>
          <p:cNvSpPr>
            <a:spLocks noGrp="1"/>
          </p:cNvSpPr>
          <p:nvPr>
            <p:ph type="body"/>
          </p:nvPr>
        </p:nvSpPr>
        <p:spPr>
          <a:xfrm>
            <a:off x="628560" y="3073680"/>
            <a:ext cx="3848310" cy="1556280"/>
          </a:xfrm>
          <a:prstGeom prst="rect">
            <a:avLst/>
          </a:prstGeom>
        </p:spPr>
        <p:txBody>
          <a:bodyPr wrap="none" lIns="0" tIns="0" rIns="0" bIns="0"/>
          <a:lstStyle/>
          <a:p>
            <a:endParaRPr/>
          </a:p>
        </p:txBody>
      </p:sp>
      <p:sp>
        <p:nvSpPr>
          <p:cNvPr id="56" name="PlaceHolder 4"/>
          <p:cNvSpPr>
            <a:spLocks noGrp="1"/>
          </p:cNvSpPr>
          <p:nvPr>
            <p:ph type="body"/>
          </p:nvPr>
        </p:nvSpPr>
        <p:spPr>
          <a:xfrm>
            <a:off x="4669650" y="1369170"/>
            <a:ext cx="3848310" cy="3263220"/>
          </a:xfrm>
          <a:prstGeom prst="rect">
            <a:avLst/>
          </a:prstGeom>
        </p:spPr>
        <p:txBody>
          <a:bodyPr wrap="none" lIns="0" tIns="0" rIns="0" bIns="0"/>
          <a:lstStyle/>
          <a:p>
            <a:endParaRPr/>
          </a:p>
        </p:txBody>
      </p:sp>
    </p:spTree>
    <p:extLst>
      <p:ext uri="{BB962C8B-B14F-4D97-AF65-F5344CB8AC3E}">
        <p14:creationId xmlns:p14="http://schemas.microsoft.com/office/powerpoint/2010/main" val="25437180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28560" y="273780"/>
            <a:ext cx="7886430" cy="994140"/>
          </a:xfrm>
          <a:prstGeom prst="rect">
            <a:avLst/>
          </a:prstGeom>
        </p:spPr>
        <p:txBody>
          <a:bodyPr wrap="none" lIns="0" tIns="0" rIns="0" bIns="0" anchor="ctr"/>
          <a:lstStyle/>
          <a:p>
            <a:endParaRPr/>
          </a:p>
        </p:txBody>
      </p:sp>
      <p:sp>
        <p:nvSpPr>
          <p:cNvPr id="58" name="PlaceHolder 2"/>
          <p:cNvSpPr>
            <a:spLocks noGrp="1"/>
          </p:cNvSpPr>
          <p:nvPr>
            <p:ph type="body"/>
          </p:nvPr>
        </p:nvSpPr>
        <p:spPr>
          <a:xfrm>
            <a:off x="628560" y="1369170"/>
            <a:ext cx="3848310" cy="3263220"/>
          </a:xfrm>
          <a:prstGeom prst="rect">
            <a:avLst/>
          </a:prstGeom>
        </p:spPr>
        <p:txBody>
          <a:bodyPr wrap="none" lIns="0" tIns="0" rIns="0" bIns="0"/>
          <a:lstStyle/>
          <a:p>
            <a:endParaRPr/>
          </a:p>
        </p:txBody>
      </p:sp>
      <p:sp>
        <p:nvSpPr>
          <p:cNvPr id="59" name="PlaceHolder 3"/>
          <p:cNvSpPr>
            <a:spLocks noGrp="1"/>
          </p:cNvSpPr>
          <p:nvPr>
            <p:ph type="body"/>
          </p:nvPr>
        </p:nvSpPr>
        <p:spPr>
          <a:xfrm>
            <a:off x="4669650" y="1369170"/>
            <a:ext cx="3848310" cy="1556280"/>
          </a:xfrm>
          <a:prstGeom prst="rect">
            <a:avLst/>
          </a:prstGeom>
        </p:spPr>
        <p:txBody>
          <a:bodyPr wrap="none" lIns="0" tIns="0" rIns="0" bIns="0"/>
          <a:lstStyle/>
          <a:p>
            <a:endParaRPr/>
          </a:p>
        </p:txBody>
      </p:sp>
      <p:sp>
        <p:nvSpPr>
          <p:cNvPr id="60" name="PlaceHolder 4"/>
          <p:cNvSpPr>
            <a:spLocks noGrp="1"/>
          </p:cNvSpPr>
          <p:nvPr>
            <p:ph type="body"/>
          </p:nvPr>
        </p:nvSpPr>
        <p:spPr>
          <a:xfrm>
            <a:off x="4669650" y="3073680"/>
            <a:ext cx="3848310" cy="1556280"/>
          </a:xfrm>
          <a:prstGeom prst="rect">
            <a:avLst/>
          </a:prstGeom>
        </p:spPr>
        <p:txBody>
          <a:bodyPr wrap="none" lIns="0" tIns="0" rIns="0" bIns="0"/>
          <a:lstStyle/>
          <a:p>
            <a:endParaRPr/>
          </a:p>
        </p:txBody>
      </p:sp>
    </p:spTree>
    <p:extLst>
      <p:ext uri="{BB962C8B-B14F-4D97-AF65-F5344CB8AC3E}">
        <p14:creationId xmlns:p14="http://schemas.microsoft.com/office/powerpoint/2010/main" val="34702862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28560" y="273780"/>
            <a:ext cx="7886430" cy="994140"/>
          </a:xfrm>
          <a:prstGeom prst="rect">
            <a:avLst/>
          </a:prstGeom>
        </p:spPr>
        <p:txBody>
          <a:bodyPr wrap="none" lIns="0" tIns="0" rIns="0" bIns="0" anchor="ctr"/>
          <a:lstStyle/>
          <a:p>
            <a:endParaRPr/>
          </a:p>
        </p:txBody>
      </p:sp>
      <p:sp>
        <p:nvSpPr>
          <p:cNvPr id="62" name="PlaceHolder 2"/>
          <p:cNvSpPr>
            <a:spLocks noGrp="1"/>
          </p:cNvSpPr>
          <p:nvPr>
            <p:ph type="body"/>
          </p:nvPr>
        </p:nvSpPr>
        <p:spPr>
          <a:xfrm>
            <a:off x="628560" y="1369170"/>
            <a:ext cx="3848310" cy="1556280"/>
          </a:xfrm>
          <a:prstGeom prst="rect">
            <a:avLst/>
          </a:prstGeom>
        </p:spPr>
        <p:txBody>
          <a:bodyPr wrap="none" lIns="0" tIns="0" rIns="0" bIns="0"/>
          <a:lstStyle/>
          <a:p>
            <a:endParaRPr/>
          </a:p>
        </p:txBody>
      </p:sp>
      <p:sp>
        <p:nvSpPr>
          <p:cNvPr id="63" name="PlaceHolder 3"/>
          <p:cNvSpPr>
            <a:spLocks noGrp="1"/>
          </p:cNvSpPr>
          <p:nvPr>
            <p:ph type="body"/>
          </p:nvPr>
        </p:nvSpPr>
        <p:spPr>
          <a:xfrm>
            <a:off x="4669650" y="1369170"/>
            <a:ext cx="3848310" cy="1556280"/>
          </a:xfrm>
          <a:prstGeom prst="rect">
            <a:avLst/>
          </a:prstGeom>
        </p:spPr>
        <p:txBody>
          <a:bodyPr wrap="none" lIns="0" tIns="0" rIns="0" bIns="0"/>
          <a:lstStyle/>
          <a:p>
            <a:endParaRPr/>
          </a:p>
        </p:txBody>
      </p:sp>
      <p:sp>
        <p:nvSpPr>
          <p:cNvPr id="64" name="PlaceHolder 4"/>
          <p:cNvSpPr>
            <a:spLocks noGrp="1"/>
          </p:cNvSpPr>
          <p:nvPr>
            <p:ph type="body"/>
          </p:nvPr>
        </p:nvSpPr>
        <p:spPr>
          <a:xfrm>
            <a:off x="628560" y="3073680"/>
            <a:ext cx="7886430" cy="1556280"/>
          </a:xfrm>
          <a:prstGeom prst="rect">
            <a:avLst/>
          </a:prstGeom>
        </p:spPr>
        <p:txBody>
          <a:bodyPr wrap="none" lIns="0" tIns="0" rIns="0" bIns="0"/>
          <a:lstStyle/>
          <a:p>
            <a:endParaRPr/>
          </a:p>
        </p:txBody>
      </p:sp>
    </p:spTree>
    <p:extLst>
      <p:ext uri="{BB962C8B-B14F-4D97-AF65-F5344CB8AC3E}">
        <p14:creationId xmlns:p14="http://schemas.microsoft.com/office/powerpoint/2010/main" val="24883038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28560" y="273780"/>
            <a:ext cx="7886430" cy="994140"/>
          </a:xfrm>
          <a:prstGeom prst="rect">
            <a:avLst/>
          </a:prstGeom>
        </p:spPr>
        <p:txBody>
          <a:bodyPr wrap="none" lIns="0" tIns="0" rIns="0" bIns="0" anchor="ctr"/>
          <a:lstStyle/>
          <a:p>
            <a:endParaRPr/>
          </a:p>
        </p:txBody>
      </p:sp>
      <p:sp>
        <p:nvSpPr>
          <p:cNvPr id="66" name="PlaceHolder 2"/>
          <p:cNvSpPr>
            <a:spLocks noGrp="1"/>
          </p:cNvSpPr>
          <p:nvPr>
            <p:ph type="body"/>
          </p:nvPr>
        </p:nvSpPr>
        <p:spPr>
          <a:xfrm>
            <a:off x="628560" y="1369170"/>
            <a:ext cx="7886430" cy="1556280"/>
          </a:xfrm>
          <a:prstGeom prst="rect">
            <a:avLst/>
          </a:prstGeom>
        </p:spPr>
        <p:txBody>
          <a:bodyPr wrap="none" lIns="0" tIns="0" rIns="0" bIns="0"/>
          <a:lstStyle/>
          <a:p>
            <a:endParaRPr/>
          </a:p>
        </p:txBody>
      </p:sp>
      <p:sp>
        <p:nvSpPr>
          <p:cNvPr id="67" name="PlaceHolder 3"/>
          <p:cNvSpPr>
            <a:spLocks noGrp="1"/>
          </p:cNvSpPr>
          <p:nvPr>
            <p:ph type="body"/>
          </p:nvPr>
        </p:nvSpPr>
        <p:spPr>
          <a:xfrm>
            <a:off x="628560" y="3073680"/>
            <a:ext cx="7886430" cy="1556280"/>
          </a:xfrm>
          <a:prstGeom prst="rect">
            <a:avLst/>
          </a:prstGeom>
        </p:spPr>
        <p:txBody>
          <a:bodyPr wrap="none" lIns="0" tIns="0" rIns="0" bIns="0"/>
          <a:lstStyle/>
          <a:p>
            <a:endParaRPr/>
          </a:p>
        </p:txBody>
      </p:sp>
    </p:spTree>
    <p:extLst>
      <p:ext uri="{BB962C8B-B14F-4D97-AF65-F5344CB8AC3E}">
        <p14:creationId xmlns:p14="http://schemas.microsoft.com/office/powerpoint/2010/main" val="10885520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28560" y="273780"/>
            <a:ext cx="7886430" cy="994140"/>
          </a:xfrm>
          <a:prstGeom prst="rect">
            <a:avLst/>
          </a:prstGeom>
        </p:spPr>
        <p:txBody>
          <a:bodyPr wrap="none" lIns="0" tIns="0" rIns="0" bIns="0" anchor="ctr"/>
          <a:lstStyle/>
          <a:p>
            <a:endParaRPr/>
          </a:p>
        </p:txBody>
      </p:sp>
      <p:sp>
        <p:nvSpPr>
          <p:cNvPr id="69" name="PlaceHolder 2"/>
          <p:cNvSpPr>
            <a:spLocks noGrp="1"/>
          </p:cNvSpPr>
          <p:nvPr>
            <p:ph type="body"/>
          </p:nvPr>
        </p:nvSpPr>
        <p:spPr>
          <a:xfrm>
            <a:off x="628560" y="1369170"/>
            <a:ext cx="3848310" cy="1556280"/>
          </a:xfrm>
          <a:prstGeom prst="rect">
            <a:avLst/>
          </a:prstGeom>
        </p:spPr>
        <p:txBody>
          <a:bodyPr wrap="none" lIns="0" tIns="0" rIns="0" bIns="0"/>
          <a:lstStyle/>
          <a:p>
            <a:endParaRPr/>
          </a:p>
        </p:txBody>
      </p:sp>
      <p:sp>
        <p:nvSpPr>
          <p:cNvPr id="70" name="PlaceHolder 3"/>
          <p:cNvSpPr>
            <a:spLocks noGrp="1"/>
          </p:cNvSpPr>
          <p:nvPr>
            <p:ph type="body"/>
          </p:nvPr>
        </p:nvSpPr>
        <p:spPr>
          <a:xfrm>
            <a:off x="4669650" y="1369170"/>
            <a:ext cx="3848310" cy="1556280"/>
          </a:xfrm>
          <a:prstGeom prst="rect">
            <a:avLst/>
          </a:prstGeom>
        </p:spPr>
        <p:txBody>
          <a:bodyPr wrap="none" lIns="0" tIns="0" rIns="0" bIns="0"/>
          <a:lstStyle/>
          <a:p>
            <a:endParaRPr/>
          </a:p>
        </p:txBody>
      </p:sp>
      <p:sp>
        <p:nvSpPr>
          <p:cNvPr id="71" name="PlaceHolder 4"/>
          <p:cNvSpPr>
            <a:spLocks noGrp="1"/>
          </p:cNvSpPr>
          <p:nvPr>
            <p:ph type="body"/>
          </p:nvPr>
        </p:nvSpPr>
        <p:spPr>
          <a:xfrm>
            <a:off x="4669650" y="3073680"/>
            <a:ext cx="3848310" cy="1556280"/>
          </a:xfrm>
          <a:prstGeom prst="rect">
            <a:avLst/>
          </a:prstGeom>
        </p:spPr>
        <p:txBody>
          <a:bodyPr wrap="none" lIns="0" tIns="0" rIns="0" bIns="0"/>
          <a:lstStyle/>
          <a:p>
            <a:endParaRPr/>
          </a:p>
        </p:txBody>
      </p:sp>
      <p:sp>
        <p:nvSpPr>
          <p:cNvPr id="72" name="PlaceHolder 5"/>
          <p:cNvSpPr>
            <a:spLocks noGrp="1"/>
          </p:cNvSpPr>
          <p:nvPr>
            <p:ph type="body"/>
          </p:nvPr>
        </p:nvSpPr>
        <p:spPr>
          <a:xfrm>
            <a:off x="628560" y="3073680"/>
            <a:ext cx="3848310" cy="1556280"/>
          </a:xfrm>
          <a:prstGeom prst="rect">
            <a:avLst/>
          </a:prstGeom>
        </p:spPr>
        <p:txBody>
          <a:bodyPr wrap="none" lIns="0" tIns="0" rIns="0" bIns="0"/>
          <a:lstStyle/>
          <a:p>
            <a:endParaRPr/>
          </a:p>
        </p:txBody>
      </p:sp>
    </p:spTree>
    <p:extLst>
      <p:ext uri="{BB962C8B-B14F-4D97-AF65-F5344CB8AC3E}">
        <p14:creationId xmlns:p14="http://schemas.microsoft.com/office/powerpoint/2010/main" val="1853173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10/01/2022</a:t>
            </a:fld>
            <a:endParaRPr lang="fr-FR" cap="all" dirty="0"/>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28560" y="273780"/>
            <a:ext cx="7886430" cy="994140"/>
          </a:xfrm>
          <a:prstGeom prst="rect">
            <a:avLst/>
          </a:prstGeom>
        </p:spPr>
        <p:txBody>
          <a:bodyPr wrap="none" lIns="0" tIns="0" rIns="0" bIns="0" anchor="ctr"/>
          <a:lstStyle/>
          <a:p>
            <a:endParaRPr/>
          </a:p>
        </p:txBody>
      </p:sp>
      <p:sp>
        <p:nvSpPr>
          <p:cNvPr id="74" name="PlaceHolder 2"/>
          <p:cNvSpPr>
            <a:spLocks noGrp="1"/>
          </p:cNvSpPr>
          <p:nvPr>
            <p:ph type="body"/>
          </p:nvPr>
        </p:nvSpPr>
        <p:spPr>
          <a:xfrm>
            <a:off x="628560" y="1369170"/>
            <a:ext cx="7886430" cy="3263220"/>
          </a:xfrm>
          <a:prstGeom prst="rect">
            <a:avLst/>
          </a:prstGeom>
        </p:spPr>
        <p:txBody>
          <a:bodyPr wrap="none" lIns="0" tIns="0" rIns="0" bIns="0"/>
          <a:lstStyle/>
          <a:p>
            <a:endParaRPr/>
          </a:p>
        </p:txBody>
      </p:sp>
      <p:sp>
        <p:nvSpPr>
          <p:cNvPr id="75" name="PlaceHolder 3"/>
          <p:cNvSpPr>
            <a:spLocks noGrp="1"/>
          </p:cNvSpPr>
          <p:nvPr>
            <p:ph type="body"/>
          </p:nvPr>
        </p:nvSpPr>
        <p:spPr>
          <a:xfrm>
            <a:off x="628560" y="1369170"/>
            <a:ext cx="7886430" cy="3263220"/>
          </a:xfrm>
          <a:prstGeom prst="rect">
            <a:avLst/>
          </a:prstGeom>
        </p:spPr>
        <p:txBody>
          <a:bodyPr wrap="none" lIns="0" tIns="0" rIns="0" bIns="0"/>
          <a:lstStyle/>
          <a:p>
            <a:endParaRPr/>
          </a:p>
        </p:txBody>
      </p:sp>
      <p:pic>
        <p:nvPicPr>
          <p:cNvPr id="76" name="Image 75"/>
          <p:cNvPicPr/>
          <p:nvPr/>
        </p:nvPicPr>
        <p:blipFill>
          <a:blip r:embed="rId2"/>
          <a:stretch>
            <a:fillRect/>
          </a:stretch>
        </p:blipFill>
        <p:spPr>
          <a:xfrm>
            <a:off x="2526660" y="1369170"/>
            <a:ext cx="4089690" cy="3263220"/>
          </a:xfrm>
          <a:prstGeom prst="rect">
            <a:avLst/>
          </a:prstGeom>
          <a:ln>
            <a:noFill/>
          </a:ln>
        </p:spPr>
      </p:pic>
      <p:pic>
        <p:nvPicPr>
          <p:cNvPr id="77" name="Image 76"/>
          <p:cNvPicPr/>
          <p:nvPr/>
        </p:nvPicPr>
        <p:blipFill>
          <a:blip r:embed="rId2"/>
          <a:stretch>
            <a:fillRect/>
          </a:stretch>
        </p:blipFill>
        <p:spPr>
          <a:xfrm>
            <a:off x="2526660" y="1369170"/>
            <a:ext cx="4089690" cy="3263220"/>
          </a:xfrm>
          <a:prstGeom prst="rect">
            <a:avLst/>
          </a:prstGeom>
          <a:ln>
            <a:noFill/>
          </a:ln>
        </p:spPr>
      </p:pic>
    </p:spTree>
    <p:extLst>
      <p:ext uri="{BB962C8B-B14F-4D97-AF65-F5344CB8AC3E}">
        <p14:creationId xmlns:p14="http://schemas.microsoft.com/office/powerpoint/2010/main" val="2089095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1"/>
            <a:ext cx="7772400" cy="1102519"/>
          </a:xfrm>
        </p:spPr>
        <p:txBody>
          <a:bodyPr/>
          <a:lstStyle/>
          <a:p>
            <a:r>
              <a:rPr lang="fr-FR"/>
              <a:t>Modifiez le style du titre</a:t>
            </a: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1270EFF1-6FF2-450C-B841-08584FF400D9}" type="datetimeFigureOut">
              <a:rPr lang="fr-FR" smtClean="0"/>
              <a:t>10/01/2022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251587-3F0C-420D-9000-5FD8CC08952E}" type="slidenum">
              <a:rPr lang="fr-FR" smtClean="0"/>
              <a:t>‹N°›</a:t>
            </a:fld>
            <a:endParaRPr lang="fr-FR"/>
          </a:p>
        </p:txBody>
      </p:sp>
    </p:spTree>
    <p:extLst>
      <p:ext uri="{BB962C8B-B14F-4D97-AF65-F5344CB8AC3E}">
        <p14:creationId xmlns:p14="http://schemas.microsoft.com/office/powerpoint/2010/main" val="9048597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31"/>
            <a:ext cx="7772400" cy="1102519"/>
          </a:xfrm>
        </p:spPr>
        <p:txBody>
          <a:bodyPr/>
          <a:lstStyle/>
          <a:p>
            <a:r>
              <a:rPr lang="fr-FR"/>
              <a:t>Cliquez pour modifier le style du titre</a:t>
            </a:r>
          </a:p>
        </p:txBody>
      </p:sp>
      <p:sp>
        <p:nvSpPr>
          <p:cNvPr id="3" name="Sous-titr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fr-FR"/>
              <a:t>Cliquez pour modifier le style des sous-titres du masque</a:t>
            </a:r>
          </a:p>
        </p:txBody>
      </p:sp>
      <p:sp>
        <p:nvSpPr>
          <p:cNvPr id="4" name="Rectangle 4">
            <a:extLst>
              <a:ext uri="{FF2B5EF4-FFF2-40B4-BE49-F238E27FC236}">
                <a16:creationId xmlns:a16="http://schemas.microsoft.com/office/drawing/2014/main" id="{42D3DC39-C091-45F5-BE76-A477FE658E96}"/>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0817F86A-4AB0-4C3B-864F-8174DE19D548}"/>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19182CC6-48BC-4CC7-8874-738AF12055C4}"/>
              </a:ext>
            </a:extLst>
          </p:cNvPr>
          <p:cNvSpPr>
            <a:spLocks noGrp="1" noChangeArrowheads="1"/>
          </p:cNvSpPr>
          <p:nvPr>
            <p:ph type="sldNum" sz="quarter" idx="12"/>
          </p:nvPr>
        </p:nvSpPr>
        <p:spPr>
          <a:ln/>
        </p:spPr>
        <p:txBody>
          <a:bodyPr/>
          <a:lstStyle>
            <a:lvl1pPr>
              <a:defRPr/>
            </a:lvl1pPr>
          </a:lstStyle>
          <a:p>
            <a:pPr>
              <a:defRPr/>
            </a:pPr>
            <a:fld id="{48EEA5E5-F6B1-4177-AC93-A0DAEF42BF36}" type="slidenum">
              <a:rPr lang="fr-FR" altLang="fr-FR"/>
              <a:pPr>
                <a:defRPr/>
              </a:pPr>
              <a:t>‹N°›</a:t>
            </a:fld>
            <a:endParaRPr lang="fr-FR" altLang="fr-FR"/>
          </a:p>
        </p:txBody>
      </p:sp>
    </p:spTree>
    <p:extLst>
      <p:ext uri="{BB962C8B-B14F-4D97-AF65-F5344CB8AC3E}">
        <p14:creationId xmlns:p14="http://schemas.microsoft.com/office/powerpoint/2010/main" val="26356361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DC83F3AE-8A9E-4EBF-961C-FBBF34A262D1}"/>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AD50761B-88AB-4A14-8B91-55E16125648A}"/>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2454A858-7DFB-499E-8D28-E2A0CF9FDF53}"/>
              </a:ext>
            </a:extLst>
          </p:cNvPr>
          <p:cNvSpPr>
            <a:spLocks noGrp="1" noChangeArrowheads="1"/>
          </p:cNvSpPr>
          <p:nvPr>
            <p:ph type="sldNum" sz="quarter" idx="12"/>
          </p:nvPr>
        </p:nvSpPr>
        <p:spPr>
          <a:ln/>
        </p:spPr>
        <p:txBody>
          <a:bodyPr/>
          <a:lstStyle>
            <a:lvl1pPr>
              <a:defRPr/>
            </a:lvl1pPr>
          </a:lstStyle>
          <a:p>
            <a:pPr>
              <a:defRPr/>
            </a:pPr>
            <a:fld id="{C418463D-89C6-45B6-B33C-3E79A49BACA5}" type="slidenum">
              <a:rPr lang="fr-FR" altLang="fr-FR"/>
              <a:pPr>
                <a:defRPr/>
              </a:pPr>
              <a:t>‹N°›</a:t>
            </a:fld>
            <a:endParaRPr lang="fr-FR" altLang="fr-FR"/>
          </a:p>
        </p:txBody>
      </p:sp>
    </p:spTree>
    <p:extLst>
      <p:ext uri="{BB962C8B-B14F-4D97-AF65-F5344CB8AC3E}">
        <p14:creationId xmlns:p14="http://schemas.microsoft.com/office/powerpoint/2010/main" val="13339364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435" y="3305188"/>
            <a:ext cx="7772400" cy="1021556"/>
          </a:xfrm>
        </p:spPr>
        <p:txBody>
          <a:bodyPr anchor="t"/>
          <a:lstStyle>
            <a:lvl1pPr algn="l">
              <a:defRPr sz="3000" b="1" cap="all"/>
            </a:lvl1pPr>
          </a:lstStyle>
          <a:p>
            <a:r>
              <a:rPr lang="fr-FR"/>
              <a:t>Cliquez pour modifier le style du titre</a:t>
            </a:r>
          </a:p>
        </p:txBody>
      </p:sp>
      <p:sp>
        <p:nvSpPr>
          <p:cNvPr id="3" name="Espace réservé du texte 2"/>
          <p:cNvSpPr>
            <a:spLocks noGrp="1"/>
          </p:cNvSpPr>
          <p:nvPr>
            <p:ph type="body" idx="1"/>
          </p:nvPr>
        </p:nvSpPr>
        <p:spPr>
          <a:xfrm>
            <a:off x="722435"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fr-FR"/>
              <a:t>Cliquez pour modifier les styles du texte du masque</a:t>
            </a:r>
          </a:p>
        </p:txBody>
      </p:sp>
      <p:sp>
        <p:nvSpPr>
          <p:cNvPr id="4" name="Rectangle 4">
            <a:extLst>
              <a:ext uri="{FF2B5EF4-FFF2-40B4-BE49-F238E27FC236}">
                <a16:creationId xmlns:a16="http://schemas.microsoft.com/office/drawing/2014/main" id="{5CC010DD-07AF-4899-9CF3-45233824C5CF}"/>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162AE302-144E-46FA-AB55-744A860C8454}"/>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BF6C0DF4-7F96-4E50-91D3-B273A90A1A88}"/>
              </a:ext>
            </a:extLst>
          </p:cNvPr>
          <p:cNvSpPr>
            <a:spLocks noGrp="1" noChangeArrowheads="1"/>
          </p:cNvSpPr>
          <p:nvPr>
            <p:ph type="sldNum" sz="quarter" idx="12"/>
          </p:nvPr>
        </p:nvSpPr>
        <p:spPr>
          <a:ln/>
        </p:spPr>
        <p:txBody>
          <a:bodyPr/>
          <a:lstStyle>
            <a:lvl1pPr>
              <a:defRPr/>
            </a:lvl1pPr>
          </a:lstStyle>
          <a:p>
            <a:pPr>
              <a:defRPr/>
            </a:pPr>
            <a:fld id="{15F0FF0B-914C-47BD-83DF-07A2878EA5CB}" type="slidenum">
              <a:rPr lang="fr-FR" altLang="fr-FR"/>
              <a:pPr>
                <a:defRPr/>
              </a:pPr>
              <a:t>‹N°›</a:t>
            </a:fld>
            <a:endParaRPr lang="fr-FR" altLang="fr-FR"/>
          </a:p>
        </p:txBody>
      </p:sp>
    </p:spTree>
    <p:extLst>
      <p:ext uri="{BB962C8B-B14F-4D97-AF65-F5344CB8AC3E}">
        <p14:creationId xmlns:p14="http://schemas.microsoft.com/office/powerpoint/2010/main" val="10113125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85803" y="1485900"/>
            <a:ext cx="3815862"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2338" y="1485900"/>
            <a:ext cx="3815862"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a:extLst>
              <a:ext uri="{FF2B5EF4-FFF2-40B4-BE49-F238E27FC236}">
                <a16:creationId xmlns:a16="http://schemas.microsoft.com/office/drawing/2014/main" id="{20B79ED5-5905-48B6-BD42-34E7EE08C970}"/>
              </a:ext>
            </a:extLst>
          </p:cNvPr>
          <p:cNvSpPr>
            <a:spLocks noGrp="1" noChangeArrowheads="1"/>
          </p:cNvSpPr>
          <p:nvPr>
            <p:ph type="dt" sz="half" idx="10"/>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812BC89C-795B-46BD-96BB-F0F331BB8213}"/>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6">
            <a:extLst>
              <a:ext uri="{FF2B5EF4-FFF2-40B4-BE49-F238E27FC236}">
                <a16:creationId xmlns:a16="http://schemas.microsoft.com/office/drawing/2014/main" id="{3F81D569-79FE-482A-A9E9-622E5FEE2069}"/>
              </a:ext>
            </a:extLst>
          </p:cNvPr>
          <p:cNvSpPr>
            <a:spLocks noGrp="1" noChangeArrowheads="1"/>
          </p:cNvSpPr>
          <p:nvPr>
            <p:ph type="sldNum" sz="quarter" idx="12"/>
          </p:nvPr>
        </p:nvSpPr>
        <p:spPr>
          <a:ln/>
        </p:spPr>
        <p:txBody>
          <a:bodyPr/>
          <a:lstStyle>
            <a:lvl1pPr>
              <a:defRPr/>
            </a:lvl1pPr>
          </a:lstStyle>
          <a:p>
            <a:pPr>
              <a:defRPr/>
            </a:pPr>
            <a:fld id="{AEE86B4D-4A1A-4137-8478-1A2FAC9033C7}" type="slidenum">
              <a:rPr lang="fr-FR" altLang="fr-FR"/>
              <a:pPr>
                <a:defRPr/>
              </a:pPr>
              <a:t>‹N°›</a:t>
            </a:fld>
            <a:endParaRPr lang="fr-FR" altLang="fr-FR"/>
          </a:p>
        </p:txBody>
      </p:sp>
    </p:spTree>
    <p:extLst>
      <p:ext uri="{BB962C8B-B14F-4D97-AF65-F5344CB8AC3E}">
        <p14:creationId xmlns:p14="http://schemas.microsoft.com/office/powerpoint/2010/main" val="18338119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151335"/>
            <a:ext cx="4040066"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1631156"/>
            <a:ext cx="4040066"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278" y="1151335"/>
            <a:ext cx="40415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278" y="1631156"/>
            <a:ext cx="40415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a:extLst>
              <a:ext uri="{FF2B5EF4-FFF2-40B4-BE49-F238E27FC236}">
                <a16:creationId xmlns:a16="http://schemas.microsoft.com/office/drawing/2014/main" id="{61C13D11-481D-4EAA-BBA7-7EB277B62668}"/>
              </a:ext>
            </a:extLst>
          </p:cNvPr>
          <p:cNvSpPr>
            <a:spLocks noGrp="1" noChangeArrowheads="1"/>
          </p:cNvSpPr>
          <p:nvPr>
            <p:ph type="dt" sz="half" idx="10"/>
          </p:nvPr>
        </p:nvSpPr>
        <p:spPr>
          <a:ln/>
        </p:spPr>
        <p:txBody>
          <a:bodyPr/>
          <a:lstStyle>
            <a:lvl1pPr>
              <a:defRPr/>
            </a:lvl1pPr>
          </a:lstStyle>
          <a:p>
            <a:pPr>
              <a:defRPr/>
            </a:pPr>
            <a:endParaRPr lang="fr-FR"/>
          </a:p>
        </p:txBody>
      </p:sp>
      <p:sp>
        <p:nvSpPr>
          <p:cNvPr id="8" name="Rectangle 5">
            <a:extLst>
              <a:ext uri="{FF2B5EF4-FFF2-40B4-BE49-F238E27FC236}">
                <a16:creationId xmlns:a16="http://schemas.microsoft.com/office/drawing/2014/main" id="{87F9304E-30F0-4E16-91ED-A60B474B81B1}"/>
              </a:ext>
            </a:extLst>
          </p:cNvPr>
          <p:cNvSpPr>
            <a:spLocks noGrp="1" noChangeArrowheads="1"/>
          </p:cNvSpPr>
          <p:nvPr>
            <p:ph type="ftr" sz="quarter" idx="11"/>
          </p:nvPr>
        </p:nvSpPr>
        <p:spPr>
          <a:ln/>
        </p:spPr>
        <p:txBody>
          <a:bodyPr/>
          <a:lstStyle>
            <a:lvl1pPr>
              <a:defRPr/>
            </a:lvl1pPr>
          </a:lstStyle>
          <a:p>
            <a:pPr>
              <a:defRPr/>
            </a:pPr>
            <a:endParaRPr lang="fr-FR"/>
          </a:p>
        </p:txBody>
      </p:sp>
      <p:sp>
        <p:nvSpPr>
          <p:cNvPr id="9" name="Rectangle 6">
            <a:extLst>
              <a:ext uri="{FF2B5EF4-FFF2-40B4-BE49-F238E27FC236}">
                <a16:creationId xmlns:a16="http://schemas.microsoft.com/office/drawing/2014/main" id="{FE812A97-8016-4EC6-A117-8C91512EAC1B}"/>
              </a:ext>
            </a:extLst>
          </p:cNvPr>
          <p:cNvSpPr>
            <a:spLocks noGrp="1" noChangeArrowheads="1"/>
          </p:cNvSpPr>
          <p:nvPr>
            <p:ph type="sldNum" sz="quarter" idx="12"/>
          </p:nvPr>
        </p:nvSpPr>
        <p:spPr>
          <a:ln/>
        </p:spPr>
        <p:txBody>
          <a:bodyPr/>
          <a:lstStyle>
            <a:lvl1pPr>
              <a:defRPr/>
            </a:lvl1pPr>
          </a:lstStyle>
          <a:p>
            <a:pPr>
              <a:defRPr/>
            </a:pPr>
            <a:fld id="{A5FBB2D0-FF76-42F7-8ABA-2EF2F1509FCD}" type="slidenum">
              <a:rPr lang="fr-FR" altLang="fr-FR"/>
              <a:pPr>
                <a:defRPr/>
              </a:pPr>
              <a:t>‹N°›</a:t>
            </a:fld>
            <a:endParaRPr lang="fr-FR" altLang="fr-FR"/>
          </a:p>
        </p:txBody>
      </p:sp>
    </p:spTree>
    <p:extLst>
      <p:ext uri="{BB962C8B-B14F-4D97-AF65-F5344CB8AC3E}">
        <p14:creationId xmlns:p14="http://schemas.microsoft.com/office/powerpoint/2010/main" val="8127661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a:extLst>
              <a:ext uri="{FF2B5EF4-FFF2-40B4-BE49-F238E27FC236}">
                <a16:creationId xmlns:a16="http://schemas.microsoft.com/office/drawing/2014/main" id="{8A94806C-BD89-41EF-B2D6-6FABCE6D0FFC}"/>
              </a:ext>
            </a:extLst>
          </p:cNvPr>
          <p:cNvSpPr>
            <a:spLocks noGrp="1" noChangeArrowheads="1"/>
          </p:cNvSpPr>
          <p:nvPr>
            <p:ph type="dt" sz="half" idx="10"/>
          </p:nvPr>
        </p:nvSpPr>
        <p:spPr>
          <a:ln/>
        </p:spPr>
        <p:txBody>
          <a:bodyPr/>
          <a:lstStyle>
            <a:lvl1pPr>
              <a:defRPr/>
            </a:lvl1pPr>
          </a:lstStyle>
          <a:p>
            <a:pPr>
              <a:defRPr/>
            </a:pPr>
            <a:endParaRPr lang="fr-FR"/>
          </a:p>
        </p:txBody>
      </p:sp>
      <p:sp>
        <p:nvSpPr>
          <p:cNvPr id="4" name="Rectangle 5">
            <a:extLst>
              <a:ext uri="{FF2B5EF4-FFF2-40B4-BE49-F238E27FC236}">
                <a16:creationId xmlns:a16="http://schemas.microsoft.com/office/drawing/2014/main" id="{865A8060-1EE0-415E-B5FF-9607B1F27FFD}"/>
              </a:ext>
            </a:extLst>
          </p:cNvPr>
          <p:cNvSpPr>
            <a:spLocks noGrp="1" noChangeArrowheads="1"/>
          </p:cNvSpPr>
          <p:nvPr>
            <p:ph type="ftr" sz="quarter" idx="11"/>
          </p:nvPr>
        </p:nvSpPr>
        <p:spPr>
          <a:ln/>
        </p:spPr>
        <p:txBody>
          <a:bodyPr/>
          <a:lstStyle>
            <a:lvl1pPr>
              <a:defRPr/>
            </a:lvl1pPr>
          </a:lstStyle>
          <a:p>
            <a:pPr>
              <a:defRPr/>
            </a:pPr>
            <a:endParaRPr lang="fr-FR"/>
          </a:p>
        </p:txBody>
      </p:sp>
      <p:sp>
        <p:nvSpPr>
          <p:cNvPr id="5" name="Rectangle 6">
            <a:extLst>
              <a:ext uri="{FF2B5EF4-FFF2-40B4-BE49-F238E27FC236}">
                <a16:creationId xmlns:a16="http://schemas.microsoft.com/office/drawing/2014/main" id="{053D98F6-BD46-475D-A7BA-3704159C310E}"/>
              </a:ext>
            </a:extLst>
          </p:cNvPr>
          <p:cNvSpPr>
            <a:spLocks noGrp="1" noChangeArrowheads="1"/>
          </p:cNvSpPr>
          <p:nvPr>
            <p:ph type="sldNum" sz="quarter" idx="12"/>
          </p:nvPr>
        </p:nvSpPr>
        <p:spPr>
          <a:ln/>
        </p:spPr>
        <p:txBody>
          <a:bodyPr/>
          <a:lstStyle>
            <a:lvl1pPr>
              <a:defRPr/>
            </a:lvl1pPr>
          </a:lstStyle>
          <a:p>
            <a:pPr>
              <a:defRPr/>
            </a:pPr>
            <a:fld id="{78BE236F-4EBD-409D-8A67-4466674E9CAA}" type="slidenum">
              <a:rPr lang="fr-FR" altLang="fr-FR"/>
              <a:pPr>
                <a:defRPr/>
              </a:pPr>
              <a:t>‹N°›</a:t>
            </a:fld>
            <a:endParaRPr lang="fr-FR" altLang="fr-FR"/>
          </a:p>
        </p:txBody>
      </p:sp>
    </p:spTree>
    <p:extLst>
      <p:ext uri="{BB962C8B-B14F-4D97-AF65-F5344CB8AC3E}">
        <p14:creationId xmlns:p14="http://schemas.microsoft.com/office/powerpoint/2010/main" val="19636586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5D3E5A9-E0C5-4ECA-9EB7-679B22E3C499}"/>
              </a:ext>
            </a:extLst>
          </p:cNvPr>
          <p:cNvSpPr>
            <a:spLocks noGrp="1" noChangeArrowheads="1"/>
          </p:cNvSpPr>
          <p:nvPr>
            <p:ph type="dt" sz="half" idx="10"/>
          </p:nvPr>
        </p:nvSpPr>
        <p:spPr>
          <a:ln/>
        </p:spPr>
        <p:txBody>
          <a:bodyPr/>
          <a:lstStyle>
            <a:lvl1pPr>
              <a:defRPr/>
            </a:lvl1pPr>
          </a:lstStyle>
          <a:p>
            <a:pPr>
              <a:defRPr/>
            </a:pPr>
            <a:endParaRPr lang="fr-FR"/>
          </a:p>
        </p:txBody>
      </p:sp>
      <p:sp>
        <p:nvSpPr>
          <p:cNvPr id="3" name="Rectangle 5">
            <a:extLst>
              <a:ext uri="{FF2B5EF4-FFF2-40B4-BE49-F238E27FC236}">
                <a16:creationId xmlns:a16="http://schemas.microsoft.com/office/drawing/2014/main" id="{D7A7406D-54DC-496A-9115-2A59D3FBE205}"/>
              </a:ext>
            </a:extLst>
          </p:cNvPr>
          <p:cNvSpPr>
            <a:spLocks noGrp="1" noChangeArrowheads="1"/>
          </p:cNvSpPr>
          <p:nvPr>
            <p:ph type="ftr" sz="quarter" idx="11"/>
          </p:nvPr>
        </p:nvSpPr>
        <p:spPr>
          <a:ln/>
        </p:spPr>
        <p:txBody>
          <a:bodyPr/>
          <a:lstStyle>
            <a:lvl1pPr>
              <a:defRPr/>
            </a:lvl1pPr>
          </a:lstStyle>
          <a:p>
            <a:pPr>
              <a:defRPr/>
            </a:pPr>
            <a:endParaRPr lang="fr-FR"/>
          </a:p>
        </p:txBody>
      </p:sp>
      <p:sp>
        <p:nvSpPr>
          <p:cNvPr id="4" name="Rectangle 6">
            <a:extLst>
              <a:ext uri="{FF2B5EF4-FFF2-40B4-BE49-F238E27FC236}">
                <a16:creationId xmlns:a16="http://schemas.microsoft.com/office/drawing/2014/main" id="{1F61BD64-0C0F-44EC-A3D7-B649EB108C8A}"/>
              </a:ext>
            </a:extLst>
          </p:cNvPr>
          <p:cNvSpPr>
            <a:spLocks noGrp="1" noChangeArrowheads="1"/>
          </p:cNvSpPr>
          <p:nvPr>
            <p:ph type="sldNum" sz="quarter" idx="12"/>
          </p:nvPr>
        </p:nvSpPr>
        <p:spPr>
          <a:ln/>
        </p:spPr>
        <p:txBody>
          <a:bodyPr/>
          <a:lstStyle>
            <a:lvl1pPr>
              <a:defRPr/>
            </a:lvl1pPr>
          </a:lstStyle>
          <a:p>
            <a:pPr>
              <a:defRPr/>
            </a:pPr>
            <a:fld id="{77359426-1451-4DD7-993D-EA3039F446DA}" type="slidenum">
              <a:rPr lang="fr-FR" altLang="fr-FR"/>
              <a:pPr>
                <a:defRPr/>
              </a:pPr>
              <a:t>‹N°›</a:t>
            </a:fld>
            <a:endParaRPr lang="fr-FR" altLang="fr-FR"/>
          </a:p>
        </p:txBody>
      </p:sp>
    </p:spTree>
    <p:extLst>
      <p:ext uri="{BB962C8B-B14F-4D97-AF65-F5344CB8AC3E}">
        <p14:creationId xmlns:p14="http://schemas.microsoft.com/office/powerpoint/2010/main" val="35859898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7" y="204787"/>
            <a:ext cx="3008435" cy="871538"/>
          </a:xfrm>
        </p:spPr>
        <p:txBody>
          <a:bodyPr anchor="b"/>
          <a:lstStyle>
            <a:lvl1pPr algn="l">
              <a:defRPr sz="1500" b="1"/>
            </a:lvl1pPr>
          </a:lstStyle>
          <a:p>
            <a:r>
              <a:rPr lang="fr-FR"/>
              <a:t>Cliquez pour modifier le style du titre</a:t>
            </a:r>
          </a:p>
        </p:txBody>
      </p:sp>
      <p:sp>
        <p:nvSpPr>
          <p:cNvPr id="3" name="Espace réservé du contenu 2"/>
          <p:cNvSpPr>
            <a:spLocks noGrp="1"/>
          </p:cNvSpPr>
          <p:nvPr>
            <p:ph idx="1"/>
          </p:nvPr>
        </p:nvSpPr>
        <p:spPr>
          <a:xfrm>
            <a:off x="3575538" y="204800"/>
            <a:ext cx="5111262"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7" y="1076328"/>
            <a:ext cx="30084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Rectangle 4">
            <a:extLst>
              <a:ext uri="{FF2B5EF4-FFF2-40B4-BE49-F238E27FC236}">
                <a16:creationId xmlns:a16="http://schemas.microsoft.com/office/drawing/2014/main" id="{9608B6B5-824D-4D3F-8085-3FFB3CDA218D}"/>
              </a:ext>
            </a:extLst>
          </p:cNvPr>
          <p:cNvSpPr>
            <a:spLocks noGrp="1" noChangeArrowheads="1"/>
          </p:cNvSpPr>
          <p:nvPr>
            <p:ph type="dt" sz="half" idx="10"/>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D955EF24-9C9A-4AC5-8A3D-C2B330032099}"/>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6">
            <a:extLst>
              <a:ext uri="{FF2B5EF4-FFF2-40B4-BE49-F238E27FC236}">
                <a16:creationId xmlns:a16="http://schemas.microsoft.com/office/drawing/2014/main" id="{C7DF01AB-91A7-43F4-856D-DB56EF0DD63D}"/>
              </a:ext>
            </a:extLst>
          </p:cNvPr>
          <p:cNvSpPr>
            <a:spLocks noGrp="1" noChangeArrowheads="1"/>
          </p:cNvSpPr>
          <p:nvPr>
            <p:ph type="sldNum" sz="quarter" idx="12"/>
          </p:nvPr>
        </p:nvSpPr>
        <p:spPr>
          <a:ln/>
        </p:spPr>
        <p:txBody>
          <a:bodyPr/>
          <a:lstStyle>
            <a:lvl1pPr>
              <a:defRPr/>
            </a:lvl1pPr>
          </a:lstStyle>
          <a:p>
            <a:pPr>
              <a:defRPr/>
            </a:pPr>
            <a:fld id="{CB1FDF36-F906-407A-A38F-27A195C97F84}" type="slidenum">
              <a:rPr lang="fr-FR" altLang="fr-FR"/>
              <a:pPr>
                <a:defRPr/>
              </a:pPr>
              <a:t>‹N°›</a:t>
            </a:fld>
            <a:endParaRPr lang="fr-FR" altLang="fr-FR"/>
          </a:p>
        </p:txBody>
      </p:sp>
    </p:spTree>
    <p:extLst>
      <p:ext uri="{BB962C8B-B14F-4D97-AF65-F5344CB8AC3E}">
        <p14:creationId xmlns:p14="http://schemas.microsoft.com/office/powerpoint/2010/main" val="3896068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10/01/2022</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166" y="3600450"/>
            <a:ext cx="5486400" cy="425054"/>
          </a:xfrm>
        </p:spPr>
        <p:txBody>
          <a:bodyPr anchor="b"/>
          <a:lstStyle>
            <a:lvl1pPr algn="l">
              <a:defRPr sz="1500" b="1"/>
            </a:lvl1pPr>
          </a:lstStyle>
          <a:p>
            <a:r>
              <a:rPr lang="fr-FR"/>
              <a:t>Cliquez pour modifier le style du titre</a:t>
            </a:r>
          </a:p>
        </p:txBody>
      </p:sp>
      <p:sp>
        <p:nvSpPr>
          <p:cNvPr id="3" name="Espace réservé pour une image  2"/>
          <p:cNvSpPr>
            <a:spLocks noGrp="1"/>
          </p:cNvSpPr>
          <p:nvPr>
            <p:ph type="pic" idx="1"/>
          </p:nvPr>
        </p:nvSpPr>
        <p:spPr>
          <a:xfrm>
            <a:off x="1792166"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fr-FR" noProof="0"/>
          </a:p>
        </p:txBody>
      </p:sp>
      <p:sp>
        <p:nvSpPr>
          <p:cNvPr id="4" name="Espace réservé du texte 3"/>
          <p:cNvSpPr>
            <a:spLocks noGrp="1"/>
          </p:cNvSpPr>
          <p:nvPr>
            <p:ph type="body" sz="half" idx="2"/>
          </p:nvPr>
        </p:nvSpPr>
        <p:spPr>
          <a:xfrm>
            <a:off x="1792166"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Rectangle 4">
            <a:extLst>
              <a:ext uri="{FF2B5EF4-FFF2-40B4-BE49-F238E27FC236}">
                <a16:creationId xmlns:a16="http://schemas.microsoft.com/office/drawing/2014/main" id="{103C1CCE-897C-4FE8-849A-FFD2912A4FDE}"/>
              </a:ext>
            </a:extLst>
          </p:cNvPr>
          <p:cNvSpPr>
            <a:spLocks noGrp="1" noChangeArrowheads="1"/>
          </p:cNvSpPr>
          <p:nvPr>
            <p:ph type="dt" sz="half" idx="10"/>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14D6159E-AB25-4815-9E8A-FFAD8C17D9FC}"/>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6">
            <a:extLst>
              <a:ext uri="{FF2B5EF4-FFF2-40B4-BE49-F238E27FC236}">
                <a16:creationId xmlns:a16="http://schemas.microsoft.com/office/drawing/2014/main" id="{F173B305-329B-43EC-B946-CE3F79385E43}"/>
              </a:ext>
            </a:extLst>
          </p:cNvPr>
          <p:cNvSpPr>
            <a:spLocks noGrp="1" noChangeArrowheads="1"/>
          </p:cNvSpPr>
          <p:nvPr>
            <p:ph type="sldNum" sz="quarter" idx="12"/>
          </p:nvPr>
        </p:nvSpPr>
        <p:spPr>
          <a:ln/>
        </p:spPr>
        <p:txBody>
          <a:bodyPr/>
          <a:lstStyle>
            <a:lvl1pPr>
              <a:defRPr/>
            </a:lvl1pPr>
          </a:lstStyle>
          <a:p>
            <a:pPr>
              <a:defRPr/>
            </a:pPr>
            <a:fld id="{02ECDF10-356E-446E-B981-FFC196E75159}" type="slidenum">
              <a:rPr lang="fr-FR" altLang="fr-FR"/>
              <a:pPr>
                <a:defRPr/>
              </a:pPr>
              <a:t>‹N°›</a:t>
            </a:fld>
            <a:endParaRPr lang="fr-FR" altLang="fr-FR"/>
          </a:p>
        </p:txBody>
      </p:sp>
    </p:spTree>
    <p:extLst>
      <p:ext uri="{BB962C8B-B14F-4D97-AF65-F5344CB8AC3E}">
        <p14:creationId xmlns:p14="http://schemas.microsoft.com/office/powerpoint/2010/main" val="19824945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0FD571AD-D631-47F2-A7F3-9D417406CA31}"/>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4722A2F0-D645-4738-AB5F-6EED3E038618}"/>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36B8F35A-B416-4A93-BD2C-A5AD9A4AF864}"/>
              </a:ext>
            </a:extLst>
          </p:cNvPr>
          <p:cNvSpPr>
            <a:spLocks noGrp="1" noChangeArrowheads="1"/>
          </p:cNvSpPr>
          <p:nvPr>
            <p:ph type="sldNum" sz="quarter" idx="12"/>
          </p:nvPr>
        </p:nvSpPr>
        <p:spPr>
          <a:ln/>
        </p:spPr>
        <p:txBody>
          <a:bodyPr/>
          <a:lstStyle>
            <a:lvl1pPr>
              <a:defRPr/>
            </a:lvl1pPr>
          </a:lstStyle>
          <a:p>
            <a:pPr>
              <a:defRPr/>
            </a:pPr>
            <a:fld id="{3C4CBCB7-8944-4706-90D7-14C9AF024E4A}" type="slidenum">
              <a:rPr lang="fr-FR" altLang="fr-FR"/>
              <a:pPr>
                <a:defRPr/>
              </a:pPr>
              <a:t>‹N°›</a:t>
            </a:fld>
            <a:endParaRPr lang="fr-FR" altLang="fr-FR"/>
          </a:p>
        </p:txBody>
      </p:sp>
    </p:spTree>
    <p:extLst>
      <p:ext uri="{BB962C8B-B14F-4D97-AF65-F5344CB8AC3E}">
        <p14:creationId xmlns:p14="http://schemas.microsoft.com/office/powerpoint/2010/main" val="11325872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457200"/>
            <a:ext cx="1943100" cy="41148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85809" y="457200"/>
            <a:ext cx="5688623" cy="4114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D080754F-B5D9-409E-BBD0-89E369F9A25C}"/>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CB35B71E-00EF-4917-88B0-13569B35A7AE}"/>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10F96C22-8A82-41BB-A937-5A1E86E0429B}"/>
              </a:ext>
            </a:extLst>
          </p:cNvPr>
          <p:cNvSpPr>
            <a:spLocks noGrp="1" noChangeArrowheads="1"/>
          </p:cNvSpPr>
          <p:nvPr>
            <p:ph type="sldNum" sz="quarter" idx="12"/>
          </p:nvPr>
        </p:nvSpPr>
        <p:spPr>
          <a:ln/>
        </p:spPr>
        <p:txBody>
          <a:bodyPr/>
          <a:lstStyle>
            <a:lvl1pPr>
              <a:defRPr/>
            </a:lvl1pPr>
          </a:lstStyle>
          <a:p>
            <a:pPr>
              <a:defRPr/>
            </a:pPr>
            <a:fld id="{FC623264-CFD1-4BF9-A1F7-AC42C0F3A390}" type="slidenum">
              <a:rPr lang="fr-FR" altLang="fr-FR"/>
              <a:pPr>
                <a:defRPr/>
              </a:pPr>
              <a:t>‹N°›</a:t>
            </a:fld>
            <a:endParaRPr lang="fr-FR" altLang="fr-FR"/>
          </a:p>
        </p:txBody>
      </p:sp>
    </p:spTree>
    <p:extLst>
      <p:ext uri="{BB962C8B-B14F-4D97-AF65-F5344CB8AC3E}">
        <p14:creationId xmlns:p14="http://schemas.microsoft.com/office/powerpoint/2010/main" val="3763045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1" y="273845"/>
            <a:ext cx="7886700" cy="994172"/>
          </a:xfrm>
          <a:prstGeom prst="rect">
            <a:avLst/>
          </a:prstGeom>
        </p:spPr>
        <p:txBody>
          <a:bodyPr/>
          <a:lstStyle/>
          <a:p>
            <a:r>
              <a:rPr lang="fr-FR" dirty="0"/>
              <a:t>Cliquez et modifiez le titre</a:t>
            </a:r>
          </a:p>
        </p:txBody>
      </p:sp>
    </p:spTree>
    <p:extLst>
      <p:ext uri="{BB962C8B-B14F-4D97-AF65-F5344CB8AC3E}">
        <p14:creationId xmlns:p14="http://schemas.microsoft.com/office/powerpoint/2010/main" val="5605275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p:nvPr>
        </p:nvSpPr>
        <p:spPr>
          <a:xfrm>
            <a:off x="440981" y="1103312"/>
            <a:ext cx="7881937" cy="3449241"/>
          </a:xfrm>
        </p:spPr>
        <p:txBody>
          <a:bodyPr/>
          <a:lstStyle>
            <a:lvl1pPr marL="133350" marR="0" indent="-133350" algn="l" defTabSz="342900" rtl="0" eaLnBrk="1" fontAlgn="auto" latinLnBrk="0" hangingPunct="1">
              <a:lnSpc>
                <a:spcPct val="100000"/>
              </a:lnSpc>
              <a:spcBef>
                <a:spcPct val="20000"/>
              </a:spcBef>
              <a:spcAft>
                <a:spcPts val="0"/>
              </a:spcAft>
              <a:buClrTx/>
              <a:buSzPct val="100000"/>
              <a:buFontTx/>
              <a:buBlip>
                <a:blip r:embed="rId2"/>
              </a:buBlip>
              <a:tabLst/>
              <a:defRPr/>
            </a:lvl1pPr>
            <a:lvl2pPr marL="470297" marR="0" indent="-127397" algn="l" defTabSz="342900" rtl="0" eaLnBrk="1" fontAlgn="auto" latinLnBrk="0" hangingPunct="1">
              <a:lnSpc>
                <a:spcPct val="100000"/>
              </a:lnSpc>
              <a:spcBef>
                <a:spcPct val="20000"/>
              </a:spcBef>
              <a:spcAft>
                <a:spcPts val="0"/>
              </a:spcAft>
              <a:buClr>
                <a:srgbClr val="F28E65"/>
              </a:buClr>
              <a:buSzTx/>
              <a:buFont typeface="Arial-ItalicMT" charset="0"/>
              <a:buChar char="&gt;"/>
              <a:tabLst/>
              <a:defRPr/>
            </a:lvl2pPr>
            <a:lvl3pPr marL="470297" marR="0" indent="0" algn="l" defTabSz="342900" rtl="0" eaLnBrk="1" fontAlgn="auto" latinLnBrk="0" hangingPunct="1">
              <a:lnSpc>
                <a:spcPct val="100000"/>
              </a:lnSpc>
              <a:spcBef>
                <a:spcPct val="20000"/>
              </a:spcBef>
              <a:spcAft>
                <a:spcPts val="0"/>
              </a:spcAft>
              <a:buClrTx/>
              <a:buSzTx/>
              <a:buFont typeface="Arial"/>
              <a:buNone/>
              <a:tabLst/>
              <a:defRPr/>
            </a:lvl3pPr>
            <a:lvl4pPr marL="470297" marR="0" indent="133350" algn="l" defTabSz="342900" rtl="0" eaLnBrk="1" fontAlgn="auto" latinLnBrk="0" hangingPunct="1">
              <a:lnSpc>
                <a:spcPct val="100000"/>
              </a:lnSpc>
              <a:spcBef>
                <a:spcPct val="20000"/>
              </a:spcBef>
              <a:spcAft>
                <a:spcPts val="0"/>
              </a:spcAft>
              <a:buClr>
                <a:srgbClr val="F28E65"/>
              </a:buClr>
              <a:buSzTx/>
              <a:buFont typeface="Arial"/>
              <a:buChar char="–"/>
              <a:tabLst/>
              <a:defRPr/>
            </a:lvl4pPr>
            <a:lvl5pPr marL="604838" marR="0" indent="0" algn="l" defTabSz="342900" rtl="0" eaLnBrk="1" fontAlgn="auto" latinLnBrk="0" hangingPunct="1">
              <a:lnSpc>
                <a:spcPct val="100000"/>
              </a:lnSpc>
              <a:spcBef>
                <a:spcPct val="20000"/>
              </a:spcBef>
              <a:spcAft>
                <a:spcPts val="0"/>
              </a:spcAft>
              <a:buClrTx/>
              <a:buSzTx/>
              <a:buFont typeface="Arial"/>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4">
            <a:extLst>
              <a:ext uri="{FF2B5EF4-FFF2-40B4-BE49-F238E27FC236}">
                <a16:creationId xmlns:a16="http://schemas.microsoft.com/office/drawing/2014/main" id="{07AFC2AC-511C-40DF-9426-1BD24D050AF1}"/>
              </a:ext>
            </a:extLst>
          </p:cNvPr>
          <p:cNvSpPr>
            <a:spLocks noGrp="1"/>
          </p:cNvSpPr>
          <p:nvPr>
            <p:ph type="sldNum" sz="quarter" idx="14"/>
          </p:nvPr>
        </p:nvSpPr>
        <p:spPr>
          <a:xfrm>
            <a:off x="8132885" y="4610100"/>
            <a:ext cx="451338" cy="273844"/>
          </a:xfrm>
        </p:spPr>
        <p:txBody>
          <a:bodyPr/>
          <a:lstStyle>
            <a:lvl1pPr>
              <a:defRPr>
                <a:latin typeface="BlocSSK" pitchFamily="2" charset="0"/>
              </a:defRPr>
            </a:lvl1pPr>
          </a:lstStyle>
          <a:p>
            <a:pPr>
              <a:defRPr/>
            </a:pPr>
            <a:fld id="{14F20389-9900-4725-8D4D-80C9F7EF2C23}" type="slidenum">
              <a:rPr lang="fr-FR" altLang="fr-FR"/>
              <a:pPr>
                <a:defRPr/>
              </a:pPr>
              <a:t>‹N°›</a:t>
            </a:fld>
            <a:endParaRPr lang="fr-FR" altLang="fr-FR"/>
          </a:p>
        </p:txBody>
      </p:sp>
    </p:spTree>
    <p:extLst>
      <p:ext uri="{BB962C8B-B14F-4D97-AF65-F5344CB8AC3E}">
        <p14:creationId xmlns:p14="http://schemas.microsoft.com/office/powerpoint/2010/main" val="1285648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10/01/2022</a:t>
            </a:fld>
            <a:endParaRPr lang="fr-FR" cap="all" dirty="0"/>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28560" y="273780"/>
            <a:ext cx="7886430" cy="994140"/>
          </a:xfrm>
          <a:prstGeom prst="rect">
            <a:avLst/>
          </a:prstGeom>
        </p:spPr>
        <p:txBody>
          <a:bodyPr wrap="none" lIns="0" tIns="0" rIns="0" bIns="0" anchor="ctr"/>
          <a:lstStyle/>
          <a:p>
            <a:endParaRPr/>
          </a:p>
        </p:txBody>
      </p:sp>
      <p:sp>
        <p:nvSpPr>
          <p:cNvPr id="47" name="PlaceHolder 2"/>
          <p:cNvSpPr>
            <a:spLocks noGrp="1"/>
          </p:cNvSpPr>
          <p:nvPr>
            <p:ph type="body"/>
          </p:nvPr>
        </p:nvSpPr>
        <p:spPr>
          <a:xfrm>
            <a:off x="628560" y="1369170"/>
            <a:ext cx="7886430" cy="3263220"/>
          </a:xfrm>
          <a:prstGeom prst="rect">
            <a:avLst/>
          </a:prstGeom>
        </p:spPr>
        <p:txBody>
          <a:bodyPr wrap="none" lIns="0" tIns="0" rIns="0" bIns="0"/>
          <a:lstStyle/>
          <a:p>
            <a:endParaRPr/>
          </a:p>
        </p:txBody>
      </p:sp>
    </p:spTree>
    <p:extLst>
      <p:ext uri="{BB962C8B-B14F-4D97-AF65-F5344CB8AC3E}">
        <p14:creationId xmlns:p14="http://schemas.microsoft.com/office/powerpoint/2010/main" val="3654603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69D42108-CF66-46D9-AD97-654CA67E1EB9}" type="datetimeFigureOut">
              <a:rPr lang="fr-FR" smtClean="0"/>
              <a:t>10/01/2022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53E5631-151C-48F6-ABBE-A68E852F9A4E}" type="slidenum">
              <a:rPr lang="fr-FR" smtClean="0"/>
              <a:t>‹N°›</a:t>
            </a:fld>
            <a:endParaRPr lang="fr-FR"/>
          </a:p>
        </p:txBody>
      </p:sp>
    </p:spTree>
    <p:extLst>
      <p:ext uri="{BB962C8B-B14F-4D97-AF65-F5344CB8AC3E}">
        <p14:creationId xmlns:p14="http://schemas.microsoft.com/office/powerpoint/2010/main" val="2882303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9D42108-CF66-46D9-AD97-654CA67E1EB9}" type="datetimeFigureOut">
              <a:rPr lang="fr-FR" smtClean="0"/>
              <a:t>10/01/2022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53E5631-151C-48F6-ABBE-A68E852F9A4E}" type="slidenum">
              <a:rPr lang="fr-FR" smtClean="0"/>
              <a:t>‹N°›</a:t>
            </a:fld>
            <a:endParaRPr lang="fr-FR"/>
          </a:p>
        </p:txBody>
      </p:sp>
    </p:spTree>
    <p:extLst>
      <p:ext uri="{BB962C8B-B14F-4D97-AF65-F5344CB8AC3E}">
        <p14:creationId xmlns:p14="http://schemas.microsoft.com/office/powerpoint/2010/main" val="2382125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11"/>
          <a:stretch>
            <a:fillRect/>
          </a:stretch>
        </p:blipFill>
        <p:spPr>
          <a:xfrm>
            <a:off x="-23357" y="0"/>
            <a:ext cx="9160828" cy="5152965"/>
          </a:xfrm>
          <a:prstGeom prst="rect">
            <a:avLst/>
          </a:prstGeom>
        </p:spPr>
      </p:pic>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t>10/01/2022</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49" r:id="rId7"/>
    <p:sldLayoutId id="2147483864" r:id="rId8"/>
    <p:sldLayoutId id="2147483865" r:id="rId9"/>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rgbClr val="FFFFFF"/>
          </a:fgClr>
          <a:bgClr>
            <a:schemeClr val="bg1"/>
          </a:bgClr>
        </a:patt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628560" y="273780"/>
            <a:ext cx="7886430" cy="993870"/>
          </a:xfrm>
          <a:prstGeom prst="rect">
            <a:avLst/>
          </a:prstGeom>
        </p:spPr>
        <p:txBody>
          <a:bodyPr anchor="ctr"/>
          <a:lstStyle/>
          <a:p>
            <a:pPr>
              <a:lnSpc>
                <a:spcPct val="90000"/>
              </a:lnSpc>
            </a:pPr>
            <a:r>
              <a:rPr lang="fr-FR" sz="3300">
                <a:solidFill>
                  <a:srgbClr val="000000"/>
                </a:solidFill>
                <a:latin typeface="Calibri Light"/>
              </a:rPr>
              <a:t>Cliquez pour éditer le format du texte-titreModifiez le style du titre</a:t>
            </a:r>
            <a:endParaRPr/>
          </a:p>
        </p:txBody>
      </p:sp>
      <p:sp>
        <p:nvSpPr>
          <p:cNvPr id="40" name="PlaceHolder 2"/>
          <p:cNvSpPr>
            <a:spLocks noGrp="1"/>
          </p:cNvSpPr>
          <p:nvPr>
            <p:ph type="body"/>
          </p:nvPr>
        </p:nvSpPr>
        <p:spPr>
          <a:xfrm>
            <a:off x="628560" y="1369170"/>
            <a:ext cx="7886430" cy="3263220"/>
          </a:xfrm>
          <a:prstGeom prst="rect">
            <a:avLst/>
          </a:prstGeom>
        </p:spPr>
        <p:txBody>
          <a:bodyPr/>
          <a:lstStyle/>
          <a:p>
            <a:pPr>
              <a:buSzPct val="25000"/>
              <a:buFont typeface="StarSymbol"/>
              <a:buChar char=""/>
            </a:pPr>
            <a:r>
              <a:rPr lang="fr-FR" sz="2100">
                <a:solidFill>
                  <a:srgbClr val="000000"/>
                </a:solidFill>
                <a:latin typeface="Calibri"/>
              </a:rPr>
              <a:t>Cliquez pour éditer le format du plan de texte</a:t>
            </a:r>
            <a:endParaRPr/>
          </a:p>
          <a:p>
            <a:pPr lvl="1">
              <a:buSzPct val="25000"/>
              <a:buFont typeface="StarSymbol"/>
              <a:buChar char=""/>
            </a:pPr>
            <a:r>
              <a:rPr lang="fr-FR" sz="2100">
                <a:solidFill>
                  <a:srgbClr val="000000"/>
                </a:solidFill>
                <a:latin typeface="Calibri"/>
              </a:rPr>
              <a:t>Second niveau de plan</a:t>
            </a:r>
            <a:endParaRPr/>
          </a:p>
          <a:p>
            <a:pPr lvl="2">
              <a:buSzPct val="25000"/>
              <a:buFont typeface="StarSymbol"/>
              <a:buChar char=""/>
            </a:pPr>
            <a:r>
              <a:rPr lang="fr-FR" sz="2100">
                <a:solidFill>
                  <a:srgbClr val="000000"/>
                </a:solidFill>
                <a:latin typeface="Calibri"/>
              </a:rPr>
              <a:t>Troisième niveau de plan</a:t>
            </a:r>
            <a:endParaRPr/>
          </a:p>
          <a:p>
            <a:pPr lvl="3">
              <a:buSzPct val="25000"/>
              <a:buFont typeface="StarSymbol"/>
              <a:buChar char=""/>
            </a:pPr>
            <a:r>
              <a:rPr lang="fr-FR" sz="2100">
                <a:solidFill>
                  <a:srgbClr val="000000"/>
                </a:solidFill>
                <a:latin typeface="Calibri"/>
              </a:rPr>
              <a:t>Quatrième niveau de plan</a:t>
            </a:r>
            <a:endParaRPr/>
          </a:p>
          <a:p>
            <a:pPr lvl="4">
              <a:buSzPct val="25000"/>
              <a:buFont typeface="StarSymbol"/>
              <a:buChar char=""/>
            </a:pPr>
            <a:r>
              <a:rPr lang="fr-FR" sz="2100">
                <a:solidFill>
                  <a:srgbClr val="000000"/>
                </a:solidFill>
                <a:latin typeface="Calibri"/>
              </a:rPr>
              <a:t>Cinquième niveau de plan</a:t>
            </a:r>
            <a:endParaRPr/>
          </a:p>
          <a:p>
            <a:pPr lvl="5">
              <a:buSzPct val="25000"/>
              <a:buFont typeface="StarSymbol"/>
              <a:buChar char=""/>
            </a:pPr>
            <a:r>
              <a:rPr lang="fr-FR" sz="2100">
                <a:solidFill>
                  <a:srgbClr val="000000"/>
                </a:solidFill>
                <a:latin typeface="Calibri"/>
              </a:rPr>
              <a:t>Sixième niveau de plan</a:t>
            </a:r>
            <a:endParaRPr/>
          </a:p>
          <a:p>
            <a:pPr>
              <a:lnSpc>
                <a:spcPct val="100000"/>
              </a:lnSpc>
              <a:buFont typeface="Arial"/>
              <a:buChar char="•"/>
            </a:pPr>
            <a:r>
              <a:rPr lang="fr-FR" sz="2100">
                <a:solidFill>
                  <a:srgbClr val="000000"/>
                </a:solidFill>
                <a:latin typeface="Calibri"/>
              </a:rPr>
              <a:t>Septième niveau de planModifiez les styles du texte du masque</a:t>
            </a:r>
            <a:endParaRPr/>
          </a:p>
          <a:p>
            <a:pPr lvl="1">
              <a:lnSpc>
                <a:spcPct val="100000"/>
              </a:lnSpc>
              <a:buFont typeface="Arial"/>
              <a:buChar char="•"/>
            </a:pPr>
            <a:r>
              <a:rPr lang="fr-FR" sz="1800">
                <a:solidFill>
                  <a:srgbClr val="000000"/>
                </a:solidFill>
                <a:latin typeface="Calibri"/>
              </a:rPr>
              <a:t>Deuxième niveau</a:t>
            </a:r>
            <a:endParaRPr/>
          </a:p>
          <a:p>
            <a:pPr lvl="2">
              <a:lnSpc>
                <a:spcPct val="100000"/>
              </a:lnSpc>
              <a:buFont typeface="Arial"/>
              <a:buChar char="•"/>
            </a:pPr>
            <a:r>
              <a:rPr lang="fr-FR" sz="1500">
                <a:solidFill>
                  <a:srgbClr val="000000"/>
                </a:solidFill>
                <a:latin typeface="Calibri"/>
              </a:rPr>
              <a:t>Troisième niveau</a:t>
            </a:r>
            <a:endParaRPr/>
          </a:p>
          <a:p>
            <a:pPr lvl="3">
              <a:lnSpc>
                <a:spcPct val="100000"/>
              </a:lnSpc>
              <a:buFont typeface="Arial"/>
              <a:buChar char="•"/>
            </a:pPr>
            <a:r>
              <a:rPr lang="fr-FR">
                <a:solidFill>
                  <a:srgbClr val="000000"/>
                </a:solidFill>
                <a:latin typeface="Calibri"/>
              </a:rPr>
              <a:t>Quatrième niveau</a:t>
            </a:r>
            <a:endParaRPr/>
          </a:p>
          <a:p>
            <a:pPr lvl="4">
              <a:lnSpc>
                <a:spcPct val="100000"/>
              </a:lnSpc>
              <a:buFont typeface="Arial"/>
              <a:buChar char="•"/>
            </a:pPr>
            <a:r>
              <a:rPr lang="fr-FR">
                <a:solidFill>
                  <a:srgbClr val="000000"/>
                </a:solidFill>
                <a:latin typeface="Calibri"/>
              </a:rPr>
              <a:t>Cinquième niveau</a:t>
            </a:r>
            <a:endParaRPr/>
          </a:p>
        </p:txBody>
      </p:sp>
      <p:sp>
        <p:nvSpPr>
          <p:cNvPr id="41" name="PlaceHolder 3"/>
          <p:cNvSpPr>
            <a:spLocks noGrp="1"/>
          </p:cNvSpPr>
          <p:nvPr>
            <p:ph type="dt"/>
          </p:nvPr>
        </p:nvSpPr>
        <p:spPr>
          <a:xfrm>
            <a:off x="628560" y="4767390"/>
            <a:ext cx="2057130" cy="273510"/>
          </a:xfrm>
          <a:prstGeom prst="rect">
            <a:avLst/>
          </a:prstGeom>
        </p:spPr>
        <p:txBody>
          <a:bodyPr anchor="ctr"/>
          <a:lstStyle/>
          <a:p>
            <a:pPr>
              <a:lnSpc>
                <a:spcPct val="100000"/>
              </a:lnSpc>
            </a:pPr>
            <a:r>
              <a:rPr lang="fr-FR" sz="900">
                <a:solidFill>
                  <a:srgbClr val="8B8B8B"/>
                </a:solidFill>
                <a:latin typeface="Calibri"/>
              </a:rPr>
              <a:t>08/01/2019</a:t>
            </a:r>
            <a:endParaRPr/>
          </a:p>
        </p:txBody>
      </p:sp>
      <p:sp>
        <p:nvSpPr>
          <p:cNvPr id="42" name="PlaceHolder 4"/>
          <p:cNvSpPr>
            <a:spLocks noGrp="1"/>
          </p:cNvSpPr>
          <p:nvPr>
            <p:ph type="ftr"/>
          </p:nvPr>
        </p:nvSpPr>
        <p:spPr>
          <a:xfrm>
            <a:off x="3028860" y="4767390"/>
            <a:ext cx="3085830" cy="273510"/>
          </a:xfrm>
          <a:prstGeom prst="rect">
            <a:avLst/>
          </a:prstGeom>
        </p:spPr>
        <p:txBody>
          <a:bodyPr anchor="ctr"/>
          <a:lstStyle/>
          <a:p>
            <a:endParaRPr/>
          </a:p>
        </p:txBody>
      </p:sp>
      <p:sp>
        <p:nvSpPr>
          <p:cNvPr id="43" name="PlaceHolder 5"/>
          <p:cNvSpPr>
            <a:spLocks noGrp="1"/>
          </p:cNvSpPr>
          <p:nvPr>
            <p:ph type="sldNum"/>
          </p:nvPr>
        </p:nvSpPr>
        <p:spPr>
          <a:xfrm>
            <a:off x="6457860" y="4767390"/>
            <a:ext cx="2057130" cy="273510"/>
          </a:xfrm>
          <a:prstGeom prst="rect">
            <a:avLst/>
          </a:prstGeom>
        </p:spPr>
        <p:txBody>
          <a:bodyPr anchor="ctr"/>
          <a:lstStyle/>
          <a:p>
            <a:pPr algn="r">
              <a:lnSpc>
                <a:spcPct val="100000"/>
              </a:lnSpc>
            </a:pPr>
            <a:fld id="{FDD902F4-21E9-454C-8F98-CB830C1225A4}" type="slidenum">
              <a:rPr lang="fr-FR" sz="900">
                <a:solidFill>
                  <a:srgbClr val="8B8B8B"/>
                </a:solidFill>
                <a:latin typeface="Calibri"/>
              </a:rPr>
              <a:t>‹N°›</a:t>
            </a:fld>
            <a:endParaRPr/>
          </a:p>
        </p:txBody>
      </p:sp>
    </p:spTree>
    <p:extLst>
      <p:ext uri="{BB962C8B-B14F-4D97-AF65-F5344CB8AC3E}">
        <p14:creationId xmlns:p14="http://schemas.microsoft.com/office/powerpoint/2010/main" val="565928836"/>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7" r:id="rId13"/>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8"/>
          <a:stretch>
            <a:fillRect/>
          </a:stretch>
        </p:blipFill>
        <p:spPr>
          <a:xfrm>
            <a:off x="-23357" y="2"/>
            <a:ext cx="9160828" cy="5152965"/>
          </a:xfrm>
          <a:prstGeom prst="rect">
            <a:avLst/>
          </a:prstGeom>
        </p:spPr>
      </p:pic>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B1AB8E14-653C-46DD-A140-9578717F7257}" type="datetime1">
              <a:rPr lang="fr-FR" cap="all" smtClean="0"/>
              <a:t>10/01/2022</a:t>
            </a:fld>
            <a:endParaRPr lang="fr-FR" cap="all"/>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34070461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Lst>
  <p:hf hdr="0"/>
  <p:txStyles>
    <p:titleStyle>
      <a:lvl1pPr algn="l" defTabSz="914378"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628560" y="273780"/>
            <a:ext cx="7886430" cy="993870"/>
          </a:xfrm>
          <a:prstGeom prst="rect">
            <a:avLst/>
          </a:prstGeom>
        </p:spPr>
        <p:txBody>
          <a:bodyPr anchor="ctr"/>
          <a:lstStyle/>
          <a:p>
            <a:pPr>
              <a:lnSpc>
                <a:spcPct val="90000"/>
              </a:lnSpc>
            </a:pPr>
            <a:r>
              <a:rPr lang="fr-FR" sz="3300">
                <a:solidFill>
                  <a:srgbClr val="000000"/>
                </a:solidFill>
                <a:latin typeface="Calibri Light"/>
              </a:rPr>
              <a:t>Cliquez pour éditer le format du texte-titreModifiez le style du titre</a:t>
            </a:r>
            <a:endParaRPr/>
          </a:p>
        </p:txBody>
      </p:sp>
      <p:sp>
        <p:nvSpPr>
          <p:cNvPr id="40" name="PlaceHolder 2"/>
          <p:cNvSpPr>
            <a:spLocks noGrp="1"/>
          </p:cNvSpPr>
          <p:nvPr>
            <p:ph type="body"/>
          </p:nvPr>
        </p:nvSpPr>
        <p:spPr>
          <a:xfrm>
            <a:off x="628560" y="1369170"/>
            <a:ext cx="7886430" cy="3263220"/>
          </a:xfrm>
          <a:prstGeom prst="rect">
            <a:avLst/>
          </a:prstGeom>
        </p:spPr>
        <p:txBody>
          <a:bodyPr/>
          <a:lstStyle/>
          <a:p>
            <a:pPr>
              <a:buSzPct val="25000"/>
              <a:buFont typeface="StarSymbol"/>
              <a:buChar char=""/>
            </a:pPr>
            <a:r>
              <a:rPr lang="fr-FR" sz="2100">
                <a:solidFill>
                  <a:srgbClr val="000000"/>
                </a:solidFill>
                <a:latin typeface="Calibri"/>
              </a:rPr>
              <a:t>Cliquez pour éditer le format du plan de texte</a:t>
            </a:r>
            <a:endParaRPr/>
          </a:p>
          <a:p>
            <a:pPr lvl="1">
              <a:buSzPct val="25000"/>
              <a:buFont typeface="StarSymbol"/>
              <a:buChar char=""/>
            </a:pPr>
            <a:r>
              <a:rPr lang="fr-FR" sz="2100">
                <a:solidFill>
                  <a:srgbClr val="000000"/>
                </a:solidFill>
                <a:latin typeface="Calibri"/>
              </a:rPr>
              <a:t>Second niveau de plan</a:t>
            </a:r>
            <a:endParaRPr/>
          </a:p>
          <a:p>
            <a:pPr lvl="2">
              <a:buSzPct val="25000"/>
              <a:buFont typeface="StarSymbol"/>
              <a:buChar char=""/>
            </a:pPr>
            <a:r>
              <a:rPr lang="fr-FR" sz="2100">
                <a:solidFill>
                  <a:srgbClr val="000000"/>
                </a:solidFill>
                <a:latin typeface="Calibri"/>
              </a:rPr>
              <a:t>Troisième niveau de plan</a:t>
            </a:r>
            <a:endParaRPr/>
          </a:p>
          <a:p>
            <a:pPr lvl="3">
              <a:buSzPct val="25000"/>
              <a:buFont typeface="StarSymbol"/>
              <a:buChar char=""/>
            </a:pPr>
            <a:r>
              <a:rPr lang="fr-FR" sz="2100">
                <a:solidFill>
                  <a:srgbClr val="000000"/>
                </a:solidFill>
                <a:latin typeface="Calibri"/>
              </a:rPr>
              <a:t>Quatrième niveau de plan</a:t>
            </a:r>
            <a:endParaRPr/>
          </a:p>
          <a:p>
            <a:pPr lvl="4">
              <a:buSzPct val="25000"/>
              <a:buFont typeface="StarSymbol"/>
              <a:buChar char=""/>
            </a:pPr>
            <a:r>
              <a:rPr lang="fr-FR" sz="2100">
                <a:solidFill>
                  <a:srgbClr val="000000"/>
                </a:solidFill>
                <a:latin typeface="Calibri"/>
              </a:rPr>
              <a:t>Cinquième niveau de plan</a:t>
            </a:r>
            <a:endParaRPr/>
          </a:p>
          <a:p>
            <a:pPr lvl="5">
              <a:buSzPct val="25000"/>
              <a:buFont typeface="StarSymbol"/>
              <a:buChar char=""/>
            </a:pPr>
            <a:r>
              <a:rPr lang="fr-FR" sz="2100">
                <a:solidFill>
                  <a:srgbClr val="000000"/>
                </a:solidFill>
                <a:latin typeface="Calibri"/>
              </a:rPr>
              <a:t>Sixième niveau de plan</a:t>
            </a:r>
            <a:endParaRPr/>
          </a:p>
          <a:p>
            <a:pPr>
              <a:lnSpc>
                <a:spcPct val="100000"/>
              </a:lnSpc>
              <a:buFont typeface="Arial"/>
              <a:buChar char="•"/>
            </a:pPr>
            <a:r>
              <a:rPr lang="fr-FR" sz="2100">
                <a:solidFill>
                  <a:srgbClr val="000000"/>
                </a:solidFill>
                <a:latin typeface="Calibri"/>
              </a:rPr>
              <a:t>Septième niveau de planModifiez les styles du texte du masque</a:t>
            </a:r>
            <a:endParaRPr/>
          </a:p>
          <a:p>
            <a:pPr lvl="1">
              <a:lnSpc>
                <a:spcPct val="100000"/>
              </a:lnSpc>
              <a:buFont typeface="Arial"/>
              <a:buChar char="•"/>
            </a:pPr>
            <a:r>
              <a:rPr lang="fr-FR" sz="1800">
                <a:solidFill>
                  <a:srgbClr val="000000"/>
                </a:solidFill>
                <a:latin typeface="Calibri"/>
              </a:rPr>
              <a:t>Deuxième niveau</a:t>
            </a:r>
            <a:endParaRPr/>
          </a:p>
          <a:p>
            <a:pPr lvl="2">
              <a:lnSpc>
                <a:spcPct val="100000"/>
              </a:lnSpc>
              <a:buFont typeface="Arial"/>
              <a:buChar char="•"/>
            </a:pPr>
            <a:r>
              <a:rPr lang="fr-FR" sz="1500">
                <a:solidFill>
                  <a:srgbClr val="000000"/>
                </a:solidFill>
                <a:latin typeface="Calibri"/>
              </a:rPr>
              <a:t>Troisième niveau</a:t>
            </a:r>
            <a:endParaRPr/>
          </a:p>
          <a:p>
            <a:pPr lvl="3">
              <a:lnSpc>
                <a:spcPct val="100000"/>
              </a:lnSpc>
              <a:buFont typeface="Arial"/>
              <a:buChar char="•"/>
            </a:pPr>
            <a:r>
              <a:rPr lang="fr-FR">
                <a:solidFill>
                  <a:srgbClr val="000000"/>
                </a:solidFill>
                <a:latin typeface="Calibri"/>
              </a:rPr>
              <a:t>Quatrième niveau</a:t>
            </a:r>
            <a:endParaRPr/>
          </a:p>
          <a:p>
            <a:pPr lvl="4">
              <a:lnSpc>
                <a:spcPct val="100000"/>
              </a:lnSpc>
              <a:buFont typeface="Arial"/>
              <a:buChar char="•"/>
            </a:pPr>
            <a:r>
              <a:rPr lang="fr-FR">
                <a:solidFill>
                  <a:srgbClr val="000000"/>
                </a:solidFill>
                <a:latin typeface="Calibri"/>
              </a:rPr>
              <a:t>Cinquième niveau</a:t>
            </a:r>
            <a:endParaRPr/>
          </a:p>
        </p:txBody>
      </p:sp>
      <p:sp>
        <p:nvSpPr>
          <p:cNvPr id="41" name="PlaceHolder 3"/>
          <p:cNvSpPr>
            <a:spLocks noGrp="1"/>
          </p:cNvSpPr>
          <p:nvPr>
            <p:ph type="dt"/>
          </p:nvPr>
        </p:nvSpPr>
        <p:spPr>
          <a:xfrm>
            <a:off x="628560" y="4767390"/>
            <a:ext cx="2057130" cy="273510"/>
          </a:xfrm>
          <a:prstGeom prst="rect">
            <a:avLst/>
          </a:prstGeom>
        </p:spPr>
        <p:txBody>
          <a:bodyPr anchor="ctr"/>
          <a:lstStyle/>
          <a:p>
            <a:pPr>
              <a:lnSpc>
                <a:spcPct val="100000"/>
              </a:lnSpc>
            </a:pPr>
            <a:r>
              <a:rPr lang="fr-FR" sz="900">
                <a:solidFill>
                  <a:srgbClr val="8B8B8B"/>
                </a:solidFill>
                <a:latin typeface="Calibri"/>
              </a:rPr>
              <a:t>08/01/2019</a:t>
            </a:r>
            <a:endParaRPr/>
          </a:p>
        </p:txBody>
      </p:sp>
      <p:sp>
        <p:nvSpPr>
          <p:cNvPr id="42" name="PlaceHolder 4"/>
          <p:cNvSpPr>
            <a:spLocks noGrp="1"/>
          </p:cNvSpPr>
          <p:nvPr>
            <p:ph type="ftr"/>
          </p:nvPr>
        </p:nvSpPr>
        <p:spPr>
          <a:xfrm>
            <a:off x="3028860" y="4767390"/>
            <a:ext cx="3085830" cy="273510"/>
          </a:xfrm>
          <a:prstGeom prst="rect">
            <a:avLst/>
          </a:prstGeom>
        </p:spPr>
        <p:txBody>
          <a:bodyPr anchor="ctr"/>
          <a:lstStyle/>
          <a:p>
            <a:endParaRPr/>
          </a:p>
        </p:txBody>
      </p:sp>
      <p:sp>
        <p:nvSpPr>
          <p:cNvPr id="43" name="PlaceHolder 5"/>
          <p:cNvSpPr>
            <a:spLocks noGrp="1"/>
          </p:cNvSpPr>
          <p:nvPr>
            <p:ph type="sldNum"/>
          </p:nvPr>
        </p:nvSpPr>
        <p:spPr>
          <a:xfrm>
            <a:off x="6457860" y="4767390"/>
            <a:ext cx="2057130" cy="273510"/>
          </a:xfrm>
          <a:prstGeom prst="rect">
            <a:avLst/>
          </a:prstGeom>
        </p:spPr>
        <p:txBody>
          <a:bodyPr anchor="ctr"/>
          <a:lstStyle/>
          <a:p>
            <a:pPr algn="r">
              <a:lnSpc>
                <a:spcPct val="100000"/>
              </a:lnSpc>
            </a:pPr>
            <a:fld id="{FDD902F4-21E9-454C-8F98-CB830C1225A4}" type="slidenum">
              <a:rPr lang="fr-FR" sz="900">
                <a:solidFill>
                  <a:srgbClr val="8B8B8B"/>
                </a:solidFill>
                <a:latin typeface="Calibri"/>
              </a:rPr>
              <a:t>‹N°›</a:t>
            </a:fld>
            <a:endParaRPr/>
          </a:p>
        </p:txBody>
      </p:sp>
    </p:spTree>
    <p:extLst>
      <p:ext uri="{BB962C8B-B14F-4D97-AF65-F5344CB8AC3E}">
        <p14:creationId xmlns:p14="http://schemas.microsoft.com/office/powerpoint/2010/main" val="2985797226"/>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51255BF-1748-499F-A2D3-E3FF2BA37B16}"/>
              </a:ext>
            </a:extLst>
          </p:cNvPr>
          <p:cNvSpPr>
            <a:spLocks noGrp="1" noChangeArrowheads="1"/>
          </p:cNvSpPr>
          <p:nvPr>
            <p:ph type="title"/>
          </p:nvPr>
        </p:nvSpPr>
        <p:spPr bwMode="auto">
          <a:xfrm>
            <a:off x="685800" y="457200"/>
            <a:ext cx="7772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479" tIns="44240" rIns="88479" bIns="44240" numCol="1" anchor="ctr" anchorCtr="0" compatLnSpc="1">
            <a:prstTxWarp prst="textNoShape">
              <a:avLst/>
            </a:prstTxWarp>
          </a:bodyPr>
          <a:lstStyle/>
          <a:p>
            <a:pPr lvl="0"/>
            <a:r>
              <a:rPr lang="fr-FR" altLang="fr-FR"/>
              <a:t>Cliquez pour modifier le style du titre du masque</a:t>
            </a:r>
          </a:p>
        </p:txBody>
      </p:sp>
      <p:sp>
        <p:nvSpPr>
          <p:cNvPr id="1027" name="Rectangle 3">
            <a:extLst>
              <a:ext uri="{FF2B5EF4-FFF2-40B4-BE49-F238E27FC236}">
                <a16:creationId xmlns:a16="http://schemas.microsoft.com/office/drawing/2014/main" id="{AEBD187A-CE23-49DC-9153-7A4CBB58BC3F}"/>
              </a:ext>
            </a:extLst>
          </p:cNvPr>
          <p:cNvSpPr>
            <a:spLocks noGrp="1" noChangeArrowheads="1"/>
          </p:cNvSpPr>
          <p:nvPr>
            <p:ph type="body" idx="1"/>
          </p:nvPr>
        </p:nvSpPr>
        <p:spPr bwMode="auto">
          <a:xfrm>
            <a:off x="685800" y="1485900"/>
            <a:ext cx="7772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479" tIns="44240" rIns="88479" bIns="4424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4">
            <a:extLst>
              <a:ext uri="{FF2B5EF4-FFF2-40B4-BE49-F238E27FC236}">
                <a16:creationId xmlns:a16="http://schemas.microsoft.com/office/drawing/2014/main" id="{7E505510-8E8C-4DCD-9535-A6EC099D0269}"/>
              </a:ext>
            </a:extLst>
          </p:cNvPr>
          <p:cNvSpPr>
            <a:spLocks noGrp="1" noChangeArrowheads="1"/>
          </p:cNvSpPr>
          <p:nvPr>
            <p:ph type="dt" sz="half" idx="2"/>
          </p:nvPr>
        </p:nvSpPr>
        <p:spPr bwMode="auto">
          <a:xfrm>
            <a:off x="685800" y="4686300"/>
            <a:ext cx="1906466" cy="344091"/>
          </a:xfrm>
          <a:prstGeom prst="rect">
            <a:avLst/>
          </a:prstGeom>
          <a:noFill/>
          <a:ln w="9525">
            <a:noFill/>
            <a:miter lim="800000"/>
            <a:headEnd/>
            <a:tailEnd/>
          </a:ln>
          <a:effectLst/>
        </p:spPr>
        <p:txBody>
          <a:bodyPr vert="horz" wrap="square" lIns="88479" tIns="44240" rIns="88479" bIns="44240" numCol="1" anchor="t" anchorCtr="0" compatLnSpc="1">
            <a:prstTxWarp prst="textNoShape">
              <a:avLst/>
            </a:prstTxWarp>
          </a:bodyPr>
          <a:lstStyle>
            <a:lvl1pPr>
              <a:defRPr sz="1050">
                <a:latin typeface="Times New Roman" pitchFamily="18" charset="0"/>
              </a:defRPr>
            </a:lvl1pPr>
          </a:lstStyle>
          <a:p>
            <a:pPr>
              <a:defRPr/>
            </a:pPr>
            <a:endParaRPr lang="fr-FR"/>
          </a:p>
        </p:txBody>
      </p:sp>
      <p:sp>
        <p:nvSpPr>
          <p:cNvPr id="1029" name="Rectangle 5">
            <a:extLst>
              <a:ext uri="{FF2B5EF4-FFF2-40B4-BE49-F238E27FC236}">
                <a16:creationId xmlns:a16="http://schemas.microsoft.com/office/drawing/2014/main" id="{4D399C79-0B51-4150-9501-AD17B2F1D059}"/>
              </a:ext>
            </a:extLst>
          </p:cNvPr>
          <p:cNvSpPr>
            <a:spLocks noGrp="1" noChangeArrowheads="1"/>
          </p:cNvSpPr>
          <p:nvPr>
            <p:ph type="ftr" sz="quarter" idx="3"/>
          </p:nvPr>
        </p:nvSpPr>
        <p:spPr bwMode="auto">
          <a:xfrm>
            <a:off x="3125666" y="4686300"/>
            <a:ext cx="2892669" cy="344091"/>
          </a:xfrm>
          <a:prstGeom prst="rect">
            <a:avLst/>
          </a:prstGeom>
          <a:noFill/>
          <a:ln w="9525">
            <a:noFill/>
            <a:miter lim="800000"/>
            <a:headEnd/>
            <a:tailEnd/>
          </a:ln>
          <a:effectLst/>
        </p:spPr>
        <p:txBody>
          <a:bodyPr vert="horz" wrap="square" lIns="88479" tIns="44240" rIns="88479" bIns="44240" numCol="1" anchor="t" anchorCtr="0" compatLnSpc="1">
            <a:prstTxWarp prst="textNoShape">
              <a:avLst/>
            </a:prstTxWarp>
          </a:bodyPr>
          <a:lstStyle>
            <a:lvl1pPr algn="ctr">
              <a:defRPr sz="1050">
                <a:latin typeface="Times New Roman" pitchFamily="18" charset="0"/>
              </a:defRPr>
            </a:lvl1pPr>
          </a:lstStyle>
          <a:p>
            <a:pPr>
              <a:defRPr/>
            </a:pPr>
            <a:endParaRPr lang="fr-FR"/>
          </a:p>
        </p:txBody>
      </p:sp>
      <p:sp>
        <p:nvSpPr>
          <p:cNvPr id="1030" name="Rectangle 6">
            <a:extLst>
              <a:ext uri="{FF2B5EF4-FFF2-40B4-BE49-F238E27FC236}">
                <a16:creationId xmlns:a16="http://schemas.microsoft.com/office/drawing/2014/main" id="{9EB9EE30-ED71-4E88-974F-EBB196742FE0}"/>
              </a:ext>
            </a:extLst>
          </p:cNvPr>
          <p:cNvSpPr>
            <a:spLocks noGrp="1" noChangeArrowheads="1"/>
          </p:cNvSpPr>
          <p:nvPr>
            <p:ph type="sldNum" sz="quarter" idx="4"/>
          </p:nvPr>
        </p:nvSpPr>
        <p:spPr bwMode="auto">
          <a:xfrm>
            <a:off x="6551735" y="4686300"/>
            <a:ext cx="1906465" cy="344091"/>
          </a:xfrm>
          <a:prstGeom prst="rect">
            <a:avLst/>
          </a:prstGeom>
          <a:noFill/>
          <a:ln w="9525">
            <a:noFill/>
            <a:miter lim="800000"/>
            <a:headEnd/>
            <a:tailEnd/>
          </a:ln>
          <a:effectLst/>
        </p:spPr>
        <p:txBody>
          <a:bodyPr vert="horz" wrap="square" lIns="88479" tIns="44240" rIns="88479" bIns="44240" numCol="1" anchor="t" anchorCtr="0" compatLnSpc="1">
            <a:prstTxWarp prst="textNoShape">
              <a:avLst/>
            </a:prstTxWarp>
          </a:bodyPr>
          <a:lstStyle>
            <a:lvl1pPr algn="r">
              <a:defRPr sz="1050">
                <a:latin typeface="Times New Roman" panose="02020603050405020304" pitchFamily="18" charset="0"/>
              </a:defRPr>
            </a:lvl1pPr>
          </a:lstStyle>
          <a:p>
            <a:pPr>
              <a:defRPr/>
            </a:pPr>
            <a:fld id="{2735ADA6-93AC-4217-AF2B-D599B7728CB2}" type="slidenum">
              <a:rPr lang="fr-FR" altLang="fr-FR"/>
              <a:pPr>
                <a:defRPr/>
              </a:pPr>
              <a:t>‹N°›</a:t>
            </a:fld>
            <a:endParaRPr lang="fr-FR" altLang="fr-FR"/>
          </a:p>
        </p:txBody>
      </p:sp>
    </p:spTree>
    <p:extLst>
      <p:ext uri="{BB962C8B-B14F-4D97-AF65-F5344CB8AC3E}">
        <p14:creationId xmlns:p14="http://schemas.microsoft.com/office/powerpoint/2010/main" val="689549703"/>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Lst>
  <p:txStyles>
    <p:titleStyle>
      <a:lvl1pPr algn="ctr" defTabSz="663179" rtl="0" eaLnBrk="0" fontAlgn="base" hangingPunct="0">
        <a:spcBef>
          <a:spcPct val="0"/>
        </a:spcBef>
        <a:spcAft>
          <a:spcPct val="0"/>
        </a:spcAft>
        <a:defRPr sz="3150">
          <a:solidFill>
            <a:schemeClr val="tx2"/>
          </a:solidFill>
          <a:latin typeface="+mj-lt"/>
          <a:ea typeface="+mj-ea"/>
          <a:cs typeface="+mj-cs"/>
        </a:defRPr>
      </a:lvl1pPr>
      <a:lvl2pPr algn="ctr" defTabSz="663179" rtl="0" eaLnBrk="0" fontAlgn="base" hangingPunct="0">
        <a:spcBef>
          <a:spcPct val="0"/>
        </a:spcBef>
        <a:spcAft>
          <a:spcPct val="0"/>
        </a:spcAft>
        <a:defRPr sz="3150">
          <a:solidFill>
            <a:schemeClr val="tx2"/>
          </a:solidFill>
          <a:latin typeface="Times New Roman" pitchFamily="18" charset="0"/>
        </a:defRPr>
      </a:lvl2pPr>
      <a:lvl3pPr algn="ctr" defTabSz="663179" rtl="0" eaLnBrk="0" fontAlgn="base" hangingPunct="0">
        <a:spcBef>
          <a:spcPct val="0"/>
        </a:spcBef>
        <a:spcAft>
          <a:spcPct val="0"/>
        </a:spcAft>
        <a:defRPr sz="3150">
          <a:solidFill>
            <a:schemeClr val="tx2"/>
          </a:solidFill>
          <a:latin typeface="Times New Roman" pitchFamily="18" charset="0"/>
        </a:defRPr>
      </a:lvl3pPr>
      <a:lvl4pPr algn="ctr" defTabSz="663179" rtl="0" eaLnBrk="0" fontAlgn="base" hangingPunct="0">
        <a:spcBef>
          <a:spcPct val="0"/>
        </a:spcBef>
        <a:spcAft>
          <a:spcPct val="0"/>
        </a:spcAft>
        <a:defRPr sz="3150">
          <a:solidFill>
            <a:schemeClr val="tx2"/>
          </a:solidFill>
          <a:latin typeface="Times New Roman" pitchFamily="18" charset="0"/>
        </a:defRPr>
      </a:lvl4pPr>
      <a:lvl5pPr algn="ctr" defTabSz="663179" rtl="0" eaLnBrk="0" fontAlgn="base" hangingPunct="0">
        <a:spcBef>
          <a:spcPct val="0"/>
        </a:spcBef>
        <a:spcAft>
          <a:spcPct val="0"/>
        </a:spcAft>
        <a:defRPr sz="3150">
          <a:solidFill>
            <a:schemeClr val="tx2"/>
          </a:solidFill>
          <a:latin typeface="Times New Roman" pitchFamily="18" charset="0"/>
        </a:defRPr>
      </a:lvl5pPr>
      <a:lvl6pPr marL="342900" algn="ctr" defTabSz="663179" rtl="0" eaLnBrk="0" fontAlgn="base" hangingPunct="0">
        <a:spcBef>
          <a:spcPct val="0"/>
        </a:spcBef>
        <a:spcAft>
          <a:spcPct val="0"/>
        </a:spcAft>
        <a:defRPr sz="3150">
          <a:solidFill>
            <a:schemeClr val="tx2"/>
          </a:solidFill>
          <a:latin typeface="Times New Roman" pitchFamily="18" charset="0"/>
        </a:defRPr>
      </a:lvl6pPr>
      <a:lvl7pPr marL="685800" algn="ctr" defTabSz="663179" rtl="0" eaLnBrk="0" fontAlgn="base" hangingPunct="0">
        <a:spcBef>
          <a:spcPct val="0"/>
        </a:spcBef>
        <a:spcAft>
          <a:spcPct val="0"/>
        </a:spcAft>
        <a:defRPr sz="3150">
          <a:solidFill>
            <a:schemeClr val="tx2"/>
          </a:solidFill>
          <a:latin typeface="Times New Roman" pitchFamily="18" charset="0"/>
        </a:defRPr>
      </a:lvl7pPr>
      <a:lvl8pPr marL="1028700" algn="ctr" defTabSz="663179" rtl="0" eaLnBrk="0" fontAlgn="base" hangingPunct="0">
        <a:spcBef>
          <a:spcPct val="0"/>
        </a:spcBef>
        <a:spcAft>
          <a:spcPct val="0"/>
        </a:spcAft>
        <a:defRPr sz="3150">
          <a:solidFill>
            <a:schemeClr val="tx2"/>
          </a:solidFill>
          <a:latin typeface="Times New Roman" pitchFamily="18" charset="0"/>
        </a:defRPr>
      </a:lvl8pPr>
      <a:lvl9pPr marL="1371600" algn="ctr" defTabSz="663179" rtl="0" eaLnBrk="0" fontAlgn="base" hangingPunct="0">
        <a:spcBef>
          <a:spcPct val="0"/>
        </a:spcBef>
        <a:spcAft>
          <a:spcPct val="0"/>
        </a:spcAft>
        <a:defRPr sz="3150">
          <a:solidFill>
            <a:schemeClr val="tx2"/>
          </a:solidFill>
          <a:latin typeface="Times New Roman" pitchFamily="18" charset="0"/>
        </a:defRPr>
      </a:lvl9pPr>
    </p:titleStyle>
    <p:bodyStyle>
      <a:lvl1pPr marL="248841" indent="-248841" algn="l" defTabSz="663179" rtl="0" eaLnBrk="0" fontAlgn="base" hangingPunct="0">
        <a:spcBef>
          <a:spcPct val="20000"/>
        </a:spcBef>
        <a:spcAft>
          <a:spcPct val="0"/>
        </a:spcAft>
        <a:buChar char="•"/>
        <a:defRPr sz="2325">
          <a:solidFill>
            <a:schemeClr val="tx1"/>
          </a:solidFill>
          <a:latin typeface="+mn-lt"/>
          <a:ea typeface="+mn-ea"/>
          <a:cs typeface="+mn-cs"/>
        </a:defRPr>
      </a:lvl1pPr>
      <a:lvl2pPr marL="539354" indent="-207169" algn="l" defTabSz="663179" rtl="0" eaLnBrk="0" fontAlgn="base" hangingPunct="0">
        <a:spcBef>
          <a:spcPct val="20000"/>
        </a:spcBef>
        <a:spcAft>
          <a:spcPct val="0"/>
        </a:spcAft>
        <a:buChar char="–"/>
        <a:defRPr sz="2025">
          <a:solidFill>
            <a:schemeClr val="tx1"/>
          </a:solidFill>
          <a:latin typeface="+mn-lt"/>
        </a:defRPr>
      </a:lvl2pPr>
      <a:lvl3pPr marL="829866" indent="-166688" algn="l" defTabSz="663179" rtl="0" eaLnBrk="0" fontAlgn="base" hangingPunct="0">
        <a:spcBef>
          <a:spcPct val="20000"/>
        </a:spcBef>
        <a:spcAft>
          <a:spcPct val="0"/>
        </a:spcAft>
        <a:buChar char="•"/>
        <a:defRPr sz="1725">
          <a:solidFill>
            <a:schemeClr val="tx1"/>
          </a:solidFill>
          <a:latin typeface="+mn-lt"/>
        </a:defRPr>
      </a:lvl3pPr>
      <a:lvl4pPr marL="1162050" indent="-166688" algn="l" defTabSz="663179" rtl="0" eaLnBrk="0" fontAlgn="base" hangingPunct="0">
        <a:spcBef>
          <a:spcPct val="20000"/>
        </a:spcBef>
        <a:spcAft>
          <a:spcPct val="0"/>
        </a:spcAft>
        <a:buChar char="–"/>
        <a:defRPr sz="1425">
          <a:solidFill>
            <a:schemeClr val="tx1"/>
          </a:solidFill>
          <a:latin typeface="+mn-lt"/>
        </a:defRPr>
      </a:lvl4pPr>
      <a:lvl5pPr marL="1493044" indent="-166688" algn="l" defTabSz="663179" rtl="0" eaLnBrk="0" fontAlgn="base" hangingPunct="0">
        <a:spcBef>
          <a:spcPct val="20000"/>
        </a:spcBef>
        <a:spcAft>
          <a:spcPct val="0"/>
        </a:spcAft>
        <a:buChar char="»"/>
        <a:defRPr sz="1425">
          <a:solidFill>
            <a:schemeClr val="tx1"/>
          </a:solidFill>
          <a:latin typeface="+mn-lt"/>
        </a:defRPr>
      </a:lvl5pPr>
      <a:lvl6pPr marL="1835944" indent="-166688" algn="l" defTabSz="663179" rtl="0" eaLnBrk="0" fontAlgn="base" hangingPunct="0">
        <a:spcBef>
          <a:spcPct val="20000"/>
        </a:spcBef>
        <a:spcAft>
          <a:spcPct val="0"/>
        </a:spcAft>
        <a:buChar char="»"/>
        <a:defRPr sz="1425">
          <a:solidFill>
            <a:schemeClr val="tx1"/>
          </a:solidFill>
          <a:latin typeface="+mn-lt"/>
        </a:defRPr>
      </a:lvl6pPr>
      <a:lvl7pPr marL="2178844" indent="-166688" algn="l" defTabSz="663179" rtl="0" eaLnBrk="0" fontAlgn="base" hangingPunct="0">
        <a:spcBef>
          <a:spcPct val="20000"/>
        </a:spcBef>
        <a:spcAft>
          <a:spcPct val="0"/>
        </a:spcAft>
        <a:buChar char="»"/>
        <a:defRPr sz="1425">
          <a:solidFill>
            <a:schemeClr val="tx1"/>
          </a:solidFill>
          <a:latin typeface="+mn-lt"/>
        </a:defRPr>
      </a:lvl7pPr>
      <a:lvl8pPr marL="2521744" indent="-166688" algn="l" defTabSz="663179" rtl="0" eaLnBrk="0" fontAlgn="base" hangingPunct="0">
        <a:spcBef>
          <a:spcPct val="20000"/>
        </a:spcBef>
        <a:spcAft>
          <a:spcPct val="0"/>
        </a:spcAft>
        <a:buChar char="»"/>
        <a:defRPr sz="1425">
          <a:solidFill>
            <a:schemeClr val="tx1"/>
          </a:solidFill>
          <a:latin typeface="+mn-lt"/>
        </a:defRPr>
      </a:lvl8pPr>
      <a:lvl9pPr marL="2864644" indent="-166688" algn="l" defTabSz="663179" rtl="0" eaLnBrk="0" fontAlgn="base" hangingPunct="0">
        <a:spcBef>
          <a:spcPct val="20000"/>
        </a:spcBef>
        <a:spcAft>
          <a:spcPct val="0"/>
        </a:spcAft>
        <a:buChar char="»"/>
        <a:defRPr sz="1425">
          <a:solidFill>
            <a:schemeClr val="tx1"/>
          </a:solidFill>
          <a:latin typeface="+mn-lt"/>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hyperlink" Target="http://www.lvlouis.net/"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dossier.parcoursup.fr/Candidat/carte" TargetMode="Externa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hyperlink" Target="https://www.terminales2021-2022.fr/" TargetMode="External"/></Relationships>
</file>

<file path=ppt/slides/_rels/slide12.xml.rels><?xml version="1.0" encoding="UTF-8" standalone="yes"?>
<Relationships xmlns="http://schemas.openxmlformats.org/package/2006/relationships"><Relationship Id="rId26" Type="http://schemas.openxmlformats.org/officeDocument/2006/relationships/hyperlink" Target="https://reseau-figure.fr/les-formations/ingenierie-et-maintenance-des-systemes-pour-laeronautique-et-les-transports/" TargetMode="External"/><Relationship Id="rId21" Type="http://schemas.openxmlformats.org/officeDocument/2006/relationships/hyperlink" Target="https://www.u-bordeaux.fr/formation/2021/PRLIST/sciences-de-la-terre" TargetMode="External"/><Relationship Id="rId42" Type="http://schemas.openxmlformats.org/officeDocument/2006/relationships/hyperlink" Target="https://www.u-bordeaux-montaigne.fr/fr/formations/offre-de-formation-2016-2020/licence-XA/geographie-GEO.6.html" TargetMode="External"/><Relationship Id="rId47" Type="http://schemas.openxmlformats.org/officeDocument/2006/relationships/hyperlink" Target="https://www.u-bordeaux-montaigne.fr/fr/formations/offre-de-formation-2016-2020/licence-XA/histoire-de-l-art-et-sciences-archeologiques-HISTART.2/licence-histoire-de-l-art-LCH16_316.html" TargetMode="External"/><Relationship Id="rId63" Type="http://schemas.openxmlformats.org/officeDocument/2006/relationships/hyperlink" Target="https://www.u-bordeaux-montaigne.fr/fr/formations/offre-de-formation-2016-2020/licence-XA/langues-etrangeres-appliquees-commerce-international-LEA.11/licence-anglais-espagnol-LME16_316.html" TargetMode="External"/><Relationship Id="rId68" Type="http://schemas.openxmlformats.org/officeDocument/2006/relationships/hyperlink" Target="https://www.u-bordeaux-montaigne.fr/fr/formations/offre-de-formation-2016-2020/licence-XA/langues-litteratures-et-civilisations-etrangeres-et-regionales-LL.10.html" TargetMode="External"/><Relationship Id="rId84" Type="http://schemas.openxmlformats.org/officeDocument/2006/relationships/hyperlink" Target="https://www.u-bordeaux-montaigne.fr/fr/formations/offre-de-formation-2016-2020/licence-XA/lettres-et-lettres-langues-LGC.12/licence-lettres-LDR16_316.html" TargetMode="External"/><Relationship Id="rId89" Type="http://schemas.openxmlformats.org/officeDocument/2006/relationships/hyperlink" Target="https://www.u-bordeaux-montaigne.fr/fr/formations/offre-de-formation-2016-2020/licence-XA/philosophie-epistemologie-societes-PHILO.13/licence-philosophie-LEP16_316.html" TargetMode="External"/><Relationship Id="rId16" Type="http://schemas.openxmlformats.org/officeDocument/2006/relationships/hyperlink" Target="https://www.u-bordeaux.fr/formation/2021/PRLICH_110/chimie" TargetMode="External"/><Relationship Id="rId11" Type="http://schemas.openxmlformats.org/officeDocument/2006/relationships/hyperlink" Target="https://droit.u-bordeaux.fr/Formations/Offre-de-formation/Licences" TargetMode="External"/><Relationship Id="rId32" Type="http://schemas.openxmlformats.org/officeDocument/2006/relationships/hyperlink" Target="https://www.u-bordeaux-montaigne.fr/fr/formations/offre-de-formation-2016-2020/licence-XA/amenagement-et-urbanisme-tourisme-AMENAGEMENT.1/licence-amenagement-urbanisme-et-developpement-territorial-durables-LTA16_316.html" TargetMode="External"/><Relationship Id="rId37" Type="http://schemas.openxmlformats.org/officeDocument/2006/relationships/hyperlink" Target="https://www.u-bordeaux-montaigne.fr/fr/formations/offre-de-formation-2016-2020/licence-XA/arts-arts-du-spectacle-musicologie-ART.3/licence-musicologie-et-pratique-artistique-superieure-LAM16_316.html" TargetMode="External"/><Relationship Id="rId53" Type="http://schemas.openxmlformats.org/officeDocument/2006/relationships/hyperlink" Target="https://www.u-bordeaux-montaigne.fr/fr/formations/offre-de-formation-2016-2020/licence-XA/information-communication-et-mediation-des-sciences-SCINFO.9/licence-anglais-information-communication-LSA16_316.html" TargetMode="External"/><Relationship Id="rId58" Type="http://schemas.openxmlformats.org/officeDocument/2006/relationships/hyperlink" Target="https://www.u-bordeaux-montaigne.fr/fr/formations/offre-de-formation-2016-2020/licence-XA/langues-etrangeres-appliquees-commerce-international-LEA.11.html" TargetMode="External"/><Relationship Id="rId74" Type="http://schemas.openxmlformats.org/officeDocument/2006/relationships/hyperlink" Target="https://www.u-bordeaux-montaigne.fr/fr/formations/offre-de-formation-2016-2020/licence-XA/langues-litteratures-et-civilisations-etrangeres-et-regionales-LL.10/licence-espagnol-LJE16_316.html" TargetMode="External"/><Relationship Id="rId79" Type="http://schemas.openxmlformats.org/officeDocument/2006/relationships/hyperlink" Target="https://www.u-bordeaux-montaigne.fr/fr/formations/offre-de-formation-2016-2020/licence-XA/langues-litteratures-et-civilisations-etrangeres-et-regionales-LL.10/licence-japonais-LLH16_316.html" TargetMode="External"/><Relationship Id="rId5" Type="http://schemas.openxmlformats.org/officeDocument/2006/relationships/hyperlink" Target="https://jechoisis.u-bordeaux.fr/choisir/Les-etudes-a-l-universite" TargetMode="External"/><Relationship Id="rId90" Type="http://schemas.openxmlformats.org/officeDocument/2006/relationships/hyperlink" Target="https://www.u-bordeaux-montaigne.fr/fr/formations/offre-de-formation-2016-2020/licence-XA/philosophie-epistemologie-societes-PHILO.13/licence-philosophie-acces-sante-K48MMG4S.html" TargetMode="External"/><Relationship Id="rId22" Type="http://schemas.openxmlformats.org/officeDocument/2006/relationships/hyperlink" Target="https://www.u-bordeaux.fr/formation/2021/PRLISV/sciences-de-la-vie" TargetMode="External"/><Relationship Id="rId27" Type="http://schemas.openxmlformats.org/officeDocument/2006/relationships/hyperlink" Target="https://reseau-figure.fr/les-formations/ingenierie-geologique-et-civile_igeoc/" TargetMode="External"/><Relationship Id="rId43" Type="http://schemas.openxmlformats.org/officeDocument/2006/relationships/hyperlink" Target="https://www.u-bordeaux-montaigne.fr/fr/formations/offre-de-formation-2016-2020/licence-XA/geographie-GEO.6/licence-geographie-et-amenagement-LRA16_317.html" TargetMode="External"/><Relationship Id="rId48" Type="http://schemas.openxmlformats.org/officeDocument/2006/relationships/hyperlink" Target="https://www.u-bordeaux-montaigne.fr/fr/formations/offre-de-formation-2016-2020/licence-XA/histoire-de-l-art-et-sciences-archeologiques-HISTART.2/licence-sciences-archeologiques-LCA16_316.html" TargetMode="External"/><Relationship Id="rId64" Type="http://schemas.openxmlformats.org/officeDocument/2006/relationships/hyperlink" Target="https://www.u-bordeaux-montaigne.fr/fr/formations/offre-de-formation-2016-2020/licence-XA/langues-etrangeres-appliquees-commerce-international-LEA.11/licence-anglais-italien-LMF16_316.html" TargetMode="External"/><Relationship Id="rId69" Type="http://schemas.openxmlformats.org/officeDocument/2006/relationships/hyperlink" Target="https://www.u-bordeaux-montaigne.fr/fr/formations/offre-de-formation-2016-2020/licence-XA/langues-litteratures-et-civilisations-etrangeres-et-regionales-LL.10/licence-allemand-LKD16_316.html" TargetMode="External"/><Relationship Id="rId8" Type="http://schemas.openxmlformats.org/officeDocument/2006/relationships/hyperlink" Target="https://bit.ly/2iPfAwo" TargetMode="External"/><Relationship Id="rId51" Type="http://schemas.openxmlformats.org/officeDocument/2006/relationships/hyperlink" Target="https://www.u-bordeaux-montaigne.fr/fr/formations/offre-de-formation-2016-2020/licence-XA/humanites-HUMAN.8/licence-cultures-modernes-et-contemporaines-LDS16_316.html" TargetMode="External"/><Relationship Id="rId72" Type="http://schemas.openxmlformats.org/officeDocument/2006/relationships/hyperlink" Target="https://www.u-bordeaux-montaigne.fr/fr/formations/offre-de-formation-2016-2020/licence-XA/langues-litteratures-et-civilisations-etrangeres-et-regionales-LL.10/licence-arabe-LLB16_316.html" TargetMode="External"/><Relationship Id="rId80" Type="http://schemas.openxmlformats.org/officeDocument/2006/relationships/hyperlink" Target="https://www.u-bordeaux-montaigne.fr/fr/formations/offre-de-formation-2016-2020/licence-XA/langues-litteratures-et-civilisations-etrangeres-et-regionales-LL.10/licence-portugais-JYEAC13O.html" TargetMode="External"/><Relationship Id="rId85" Type="http://schemas.openxmlformats.org/officeDocument/2006/relationships/hyperlink" Target="https://www.u-bordeaux-montaigne.fr/fr/formations/offre-de-formation-2016-2020/licence-XA/lettres-et-lettres-langues-LGC.12/licence-lettres-babel-litteratures-et-cultures-du-monde-LJO16_316.html" TargetMode="External"/><Relationship Id="rId93" Type="http://schemas.openxmlformats.org/officeDocument/2006/relationships/hyperlink" Target="http://sante.u-bordeaux.fr/Espace-etudiant/Tout-sur-vos-etudes/PASS-Parcours-acces-sante-specificique" TargetMode="External"/><Relationship Id="rId3" Type="http://schemas.openxmlformats.org/officeDocument/2006/relationships/image" Target="../media/image16.png"/><Relationship Id="rId12" Type="http://schemas.openxmlformats.org/officeDocument/2006/relationships/hyperlink" Target="https://economie.u-bordeaux.fr/Formations/Licences-economie-gestion" TargetMode="External"/><Relationship Id="rId17" Type="http://schemas.openxmlformats.org/officeDocument/2006/relationships/hyperlink" Target="https://www.u-bordeaux.fr/formation/2021/PRLISI/sciences-pour-l-ingenieur" TargetMode="External"/><Relationship Id="rId25" Type="http://schemas.openxmlformats.org/officeDocument/2006/relationships/hyperlink" Target="https://reseau-figure.fr/les-formations/ingenierie-de-la-statistique-et-informatique/" TargetMode="External"/><Relationship Id="rId33" Type="http://schemas.openxmlformats.org/officeDocument/2006/relationships/hyperlink" Target="https://www.u-bordeaux-montaigne.fr/fr/formations/offre-de-formation-2016-2020/licence-XA/arts-arts-du-spectacle-musicologie-ART.3.html" TargetMode="External"/><Relationship Id="rId38" Type="http://schemas.openxmlformats.org/officeDocument/2006/relationships/hyperlink" Target="https://www.u-bordeaux-montaigne.fr/fr/formations/offre-de-formation-2016-2020/licence-XA/arts-arts-du-spectacle-musicologie-ART.3/licence-musiques-actuelles-jazz-et-chanson-LAJ16_316.html" TargetMode="External"/><Relationship Id="rId46" Type="http://schemas.openxmlformats.org/officeDocument/2006/relationships/hyperlink" Target="https://www.u-bordeaux-montaigne.fr/fr/formations/offre-de-formation-2016-2020/licence-XA/histoire-de-l-art-et-sciences-archeologiques-HISTART.2.html" TargetMode="External"/><Relationship Id="rId59" Type="http://schemas.openxmlformats.org/officeDocument/2006/relationships/hyperlink" Target="https://www.u-bordeaux-montaigne.fr/fr/formations/offre-de-formation-2016-2020/licence-XA/langues-etrangeres-appliquees-commerce-international-LEA.11/licence-anglais-allemand-LMD16_316.html" TargetMode="External"/><Relationship Id="rId67" Type="http://schemas.openxmlformats.org/officeDocument/2006/relationships/hyperlink" Target="https://www.u-bordeaux-montaigne.fr/fr/formations/offre-de-formation-2016-2020/licence-XA/langues-etrangeres-appliquees-commerce-international-LEA.11/licence-anglais-russe-LMK16_316.html" TargetMode="External"/><Relationship Id="rId20" Type="http://schemas.openxmlformats.org/officeDocument/2006/relationships/hyperlink" Target="https://www.u-bordeaux.fr/formation/2021/PRLIPH/physique" TargetMode="External"/><Relationship Id="rId41" Type="http://schemas.openxmlformats.org/officeDocument/2006/relationships/hyperlink" Target="https://www.u-bordeaux-montaigne.fr/fr/formations/offre-de-formation-2016-2020/licence-XA/design-DESIGN.3/licence-design-LAG16_316.html" TargetMode="External"/><Relationship Id="rId54" Type="http://schemas.openxmlformats.org/officeDocument/2006/relationships/hyperlink" Target="https://www.u-bordeaux-montaigne.fr/fr/formations/offre-de-formation-2016-2020/licence-XA/information-communication-et-mediation-des-sciences-SCINFO.9/licence-allemand-information-communication-LSD16_316.html" TargetMode="External"/><Relationship Id="rId62" Type="http://schemas.openxmlformats.org/officeDocument/2006/relationships/hyperlink" Target="https://www.u-bordeaux-montaigne.fr/fr/formations/offre-de-formation-2016-2020/licence-XA/langues-etrangeres-appliquees-commerce-international-LEA.11/licence-anglais-coreen-LMC16_316.html" TargetMode="External"/><Relationship Id="rId70" Type="http://schemas.openxmlformats.org/officeDocument/2006/relationships/hyperlink" Target="https://www.u-bordeaux-montaigne.fr/fr/formations/offre-de-formation-2016-2020/licence-XA/langues-litteratures-et-civilisations-etrangeres-et-regionales-LL.10/licence-anglais-LIA16_316.html" TargetMode="External"/><Relationship Id="rId75" Type="http://schemas.openxmlformats.org/officeDocument/2006/relationships/hyperlink" Target="https://www.u-bordeaux-montaigne.fr/fr/formations/offre-de-formation-2016-2020/licence-XA/langues-litteratures-et-civilisations-etrangeres-et-regionales-LL.10/licence-information-communication-allemand-LKC16_316.html" TargetMode="External"/><Relationship Id="rId83" Type="http://schemas.openxmlformats.org/officeDocument/2006/relationships/hyperlink" Target="https://www.u-bordeaux-montaigne.fr/fr/formations/offre-de-formation-2016-2020/licence-XA/lettres-et-lettres-langues-LGC.12.html" TargetMode="External"/><Relationship Id="rId88" Type="http://schemas.openxmlformats.org/officeDocument/2006/relationships/hyperlink" Target="https://www.u-bordeaux-montaigne.fr/fr/formations/offre-de-formation-2016-2020/licence-XA/philosophie-epistemologie-societes-PHILO.13/licence-anglais-philosophie-LEA16_316.html" TargetMode="External"/><Relationship Id="rId91" Type="http://schemas.openxmlformats.org/officeDocument/2006/relationships/hyperlink" Target="https://www.u-bordeaux-montaigne.fr/fr/formations/offre-de-formation-2016-2020/licence-XA/sciences-du-langage-SCLANG.14.html" TargetMode="External"/><Relationship Id="rId1" Type="http://schemas.openxmlformats.org/officeDocument/2006/relationships/slideLayout" Target="../slideLayouts/slideLayout8.xml"/><Relationship Id="rId6" Type="http://schemas.openxmlformats.org/officeDocument/2006/relationships/image" Target="../media/image18.png"/><Relationship Id="rId15" Type="http://schemas.openxmlformats.org/officeDocument/2006/relationships/hyperlink" Target="https://staps.u-bordeaux.fr/Formation/Licences-STAPS" TargetMode="External"/><Relationship Id="rId23" Type="http://schemas.openxmlformats.org/officeDocument/2006/relationships/hyperlink" Target="https://www.u-bordeaux.fr/formation/2021/PRLIIN_110/informatique" TargetMode="External"/><Relationship Id="rId28" Type="http://schemas.openxmlformats.org/officeDocument/2006/relationships/hyperlink" Target="https://reseau-figure.fr/les-formations/ingenierie-mecanique-genie-civil-et-energetique/" TargetMode="External"/><Relationship Id="rId36" Type="http://schemas.openxmlformats.org/officeDocument/2006/relationships/hyperlink" Target="https://www.u-bordeaux-montaigne.fr/fr/formations/offre-de-formation-2016-2020/licence-XA/arts-arts-du-spectacle-musicologie-ART.3/licence-danse-LAD16_316.html" TargetMode="External"/><Relationship Id="rId49" Type="http://schemas.openxmlformats.org/officeDocument/2006/relationships/hyperlink" Target="https://www.u-bordeaux-montaigne.fr/fr/formations/offre-de-formation-2016-2020/licence-XA/humanites-HUMAN.8.html" TargetMode="External"/><Relationship Id="rId57" Type="http://schemas.openxmlformats.org/officeDocument/2006/relationships/hyperlink" Target="https://www.u-bordeaux-montaigne.fr/fr/formations/offre-de-formation-2016-2020/licence-XA/information-communication-et-mediation-des-sciences-SCINFO.9/licence-sciences-de-l-information-et-de-la-communication-LSI16_317.html" TargetMode="External"/><Relationship Id="rId10" Type="http://schemas.openxmlformats.org/officeDocument/2006/relationships/hyperlink" Target="http://economie.u-bordeaux.fr/Formations/Licences-AES/L1-AES" TargetMode="External"/><Relationship Id="rId31" Type="http://schemas.openxmlformats.org/officeDocument/2006/relationships/hyperlink" Target="https://www.u-bordeaux-montaigne.fr/fr/formations/offre-de-formation-2016-2020/licence-XA/amenagement-et-urbanisme-tourisme-AMENAGEMENT.1.html" TargetMode="External"/><Relationship Id="rId44" Type="http://schemas.openxmlformats.org/officeDocument/2006/relationships/hyperlink" Target="https://www.u-bordeaux-montaigne.fr/fr/formations/offre-de-formation-2016-2020/licence-XA/histoire-HIST.7.html" TargetMode="External"/><Relationship Id="rId52" Type="http://schemas.openxmlformats.org/officeDocument/2006/relationships/hyperlink" Target="https://www.u-bordeaux-montaigne.fr/fr/formations/offre-de-formation-2016-2020/licence-XA/information-communication-et-mediation-des-sciences-SCINFO.9.html" TargetMode="External"/><Relationship Id="rId60" Type="http://schemas.openxmlformats.org/officeDocument/2006/relationships/hyperlink" Target="https://www.u-bordeaux-montaigne.fr/fr/formations/offre-de-formation-2016-2020/licence-XA/langues-etrangeres-appliquees-commerce-international-LEA.11/licence-anglais-arabe-LMB16_316.html" TargetMode="External"/><Relationship Id="rId65" Type="http://schemas.openxmlformats.org/officeDocument/2006/relationships/hyperlink" Target="https://www.u-bordeaux-montaigne.fr/fr/formations/offre-de-formation-2016-2020/licence-XA/langues-etrangeres-appliquees-commerce-international-LEA.11/licence-anglais-japonais-LMH16_316.html" TargetMode="External"/><Relationship Id="rId73" Type="http://schemas.openxmlformats.org/officeDocument/2006/relationships/hyperlink" Target="https://www.u-bordeaux-montaigne.fr/fr/formations/offre-de-formation-2016-2020/licence-XA/langues-litteratures-et-civilisations-etrangeres-et-regionales-LL.10/licence-chinois-LLR16_316.html" TargetMode="External"/><Relationship Id="rId78" Type="http://schemas.openxmlformats.org/officeDocument/2006/relationships/hyperlink" Target="https://www.u-bordeaux-montaigne.fr/fr/formations/offre-de-formation-2016-2020/licence-XA/langues-litteratures-et-civilisations-etrangeres-et-regionales-LL.10/licence-italien-babel-langues-et-cultures-du-monde-LJF16_316.html" TargetMode="External"/><Relationship Id="rId81" Type="http://schemas.openxmlformats.org/officeDocument/2006/relationships/hyperlink" Target="https://www.u-bordeaux-montaigne.fr/fr/formations/offre-de-formation-2016-2020/licence-XA/langues-litteratures-et-civilisations-etrangeres-et-regionales-LL.10/licence-portugais-espagnol-LJJ16_316.html" TargetMode="External"/><Relationship Id="rId86" Type="http://schemas.openxmlformats.org/officeDocument/2006/relationships/hyperlink" Target="https://www.u-bordeaux-montaigne.fr/fr/formations/offre-de-formation-2016-2020/licence-XA/lettres-et-lettres-langues-LGC.12/licence-lettres-classiques-LDC16_316.html" TargetMode="External"/><Relationship Id="rId4" Type="http://schemas.openxmlformats.org/officeDocument/2006/relationships/image" Target="../media/image17.jpeg"/><Relationship Id="rId9" Type="http://schemas.openxmlformats.org/officeDocument/2006/relationships/image" Target="../media/image20.jpeg"/><Relationship Id="rId13" Type="http://schemas.openxmlformats.org/officeDocument/2006/relationships/hyperlink" Target="https://www.u-bordeaux.fr/formation/2021/PRA3SHSP_132/psychologie" TargetMode="External"/><Relationship Id="rId18" Type="http://schemas.openxmlformats.org/officeDocument/2006/relationships/hyperlink" Target="https://www.u-bordeaux.fr/formation/2021/PRLIMA_110/mathematiques" TargetMode="External"/><Relationship Id="rId39" Type="http://schemas.openxmlformats.org/officeDocument/2006/relationships/hyperlink" Target="https://www.u-bordeaux-montaigne.fr/fr/formations/offre-de-formation-2016-2020/licence-XA/arts-arts-du-spectacle-musicologie-ART.3/licence-theatre-LAT16_316.html" TargetMode="External"/><Relationship Id="rId34" Type="http://schemas.openxmlformats.org/officeDocument/2006/relationships/hyperlink" Target="https://www.u-bordeaux-montaigne.fr/fr/formations/offre-de-formation-2016-2020/licence-XA/arts-arts-du-spectacle-musicologie-ART.3/licence-arts-plastiques-LAA16_316.html" TargetMode="External"/><Relationship Id="rId50" Type="http://schemas.openxmlformats.org/officeDocument/2006/relationships/hyperlink" Target="https://www.u-bordeaux-montaigne.fr/fr/formations/offre-de-formation-2016-2020/licence-XA/humanites-HUMAN.8/licence-culture-humaniste-et-scientifique-LDH16_316.html" TargetMode="External"/><Relationship Id="rId55" Type="http://schemas.openxmlformats.org/officeDocument/2006/relationships/hyperlink" Target="https://www.u-bordeaux-montaigne.fr/fr/formations/offre-de-formation-2016-2020/licence-XA/information-communication-et-mediation-des-sciences-SCINFO.9/licence-espagnol-information-communication-LSE16_316.html" TargetMode="External"/><Relationship Id="rId76" Type="http://schemas.openxmlformats.org/officeDocument/2006/relationships/hyperlink" Target="https://www.u-bordeaux-montaigne.fr/fr/formations/offre-de-formation-2016-2020/licence-XA/langues-litteratures-et-civilisations-etrangeres-et-regionales-LL.10/licence-information-communication-anglais-LIC16_316.html" TargetMode="External"/><Relationship Id="rId7" Type="http://schemas.openxmlformats.org/officeDocument/2006/relationships/image" Target="../media/image19.jpeg"/><Relationship Id="rId71" Type="http://schemas.openxmlformats.org/officeDocument/2006/relationships/hyperlink" Target="https://www.u-bordeaux-montaigne.fr/fr/formations/offre-de-formation-2016-2020/licence-XA/langues-litteratures-et-civilisations-etrangeres-et-regionales-LL.10/licence-anglais-allemand-LIK16_316.html" TargetMode="External"/><Relationship Id="rId92" Type="http://schemas.openxmlformats.org/officeDocument/2006/relationships/hyperlink" Target="https://www.u-bordeaux-montaigne.fr/fr/formations/offre-de-formation-2016-2020/licence-XA/sciences-du-langage-SCLANG.14/licence-sciences-du-langage-LNS16_316.html" TargetMode="External"/><Relationship Id="rId2" Type="http://schemas.openxmlformats.org/officeDocument/2006/relationships/notesSlide" Target="../notesSlides/notesSlide2.xml"/><Relationship Id="rId29" Type="http://schemas.openxmlformats.org/officeDocument/2006/relationships/hyperlink" Target="https://reseau-figure.fr/les-formations/optimisation-mathematique-et-algorithmes-pour-laide-a-la-decision-optim/" TargetMode="External"/><Relationship Id="rId24" Type="http://schemas.openxmlformats.org/officeDocument/2006/relationships/hyperlink" Target="https://www.u-bordeaux.fr/formation/2021/PRLIKH_140/mathematiques-et-informatique-appliquees-aux-sciences-humaines-et-sociales" TargetMode="External"/><Relationship Id="rId40" Type="http://schemas.openxmlformats.org/officeDocument/2006/relationships/hyperlink" Target="https://www.u-bordeaux-montaigne.fr/fr/formations/offre-de-formation-2016-2020/licence-XA/design-DESIGN.3.html" TargetMode="External"/><Relationship Id="rId45" Type="http://schemas.openxmlformats.org/officeDocument/2006/relationships/hyperlink" Target="https://www.u-bordeaux-montaigne.fr/fr/formations/offre-de-formation-2016-2020/licence-XA/histoire-HIST.7/licence-histoire-LBG16_316.html" TargetMode="External"/><Relationship Id="rId66" Type="http://schemas.openxmlformats.org/officeDocument/2006/relationships/hyperlink" Target="https://www.u-bordeaux-montaigne.fr/fr/formations/offre-de-formation-2016-2020/licence-XA/langues-etrangeres-appliquees-commerce-international-LEA.11/licence-anglais-portugais-LMJ16_316.html" TargetMode="External"/><Relationship Id="rId87" Type="http://schemas.openxmlformats.org/officeDocument/2006/relationships/hyperlink" Target="https://www.u-bordeaux-montaigne.fr/fr/formations/offre-de-formation-2016-2020/licence-XA/philosophie-epistemologie-societes-PHILO.13.html" TargetMode="External"/><Relationship Id="rId61" Type="http://schemas.openxmlformats.org/officeDocument/2006/relationships/hyperlink" Target="https://www.u-bordeaux-montaigne.fr/fr/formations/offre-de-formation-2016-2020/licence-XA/langues-etrangeres-appliquees-commerce-international-LEA.11/licence-anglais-chinois-LMR16_316.html" TargetMode="External"/><Relationship Id="rId82" Type="http://schemas.openxmlformats.org/officeDocument/2006/relationships/hyperlink" Target="https://www.u-bordeaux-montaigne.fr/fr/formations/offre-de-formation-2016-2020/licence-XA/langues-litteratures-et-civilisations-etrangeres-et-regionales-LL.10/licence-russe-LKK16_316.html" TargetMode="External"/><Relationship Id="rId19" Type="http://schemas.openxmlformats.org/officeDocument/2006/relationships/hyperlink" Target="https://www.u-bordeaux.fr/formation/2021/PRLIPC/physique-chimie" TargetMode="External"/><Relationship Id="rId14" Type="http://schemas.openxmlformats.org/officeDocument/2006/relationships/hyperlink" Target="https://www.u-bordeaux.fr/formation/2021/PRA3SHSO_132/sociologie" TargetMode="External"/><Relationship Id="rId30" Type="http://schemas.openxmlformats.org/officeDocument/2006/relationships/hyperlink" Target="https://reseau-figure.fr/les-formations/physique-rayonnements-et-instrumentation/" TargetMode="External"/><Relationship Id="rId35" Type="http://schemas.openxmlformats.org/officeDocument/2006/relationships/hyperlink" Target="https://www.u-bordeaux-montaigne.fr/fr/formations/offre-de-formation-2016-2020/licence-XA/arts-arts-du-spectacle-musicologie-ART.3/licence-cinema-et-audiovisuel-LAC16_316.html" TargetMode="External"/><Relationship Id="rId56" Type="http://schemas.openxmlformats.org/officeDocument/2006/relationships/hyperlink" Target="https://www.u-bordeaux-montaigne.fr/fr/formations/offre-de-formation-2016-2020/licence-XA/information-communication-et-mediation-des-sciences-SCINFO.9/licence-information-territoriale-JPSH519V.html" TargetMode="External"/><Relationship Id="rId77" Type="http://schemas.openxmlformats.org/officeDocument/2006/relationships/hyperlink" Target="https://www.u-bordeaux-montaigne.fr/fr/formations/offre-de-formation-2016-2020/licence-XA/langues-litteratures-et-civilisations-etrangeres-et-regionales-LL.10/licence-information-communication-espagnol-LSE16_317.html" TargetMode="External"/></Relationships>
</file>

<file path=ppt/slides/_rels/slide13.xml.rels><?xml version="1.0" encoding="UTF-8" standalone="yes"?>
<Relationships xmlns="http://schemas.openxmlformats.org/package/2006/relationships"><Relationship Id="rId13" Type="http://schemas.openxmlformats.org/officeDocument/2006/relationships/hyperlink" Target="https://grandlebrun.com/cpge/cpge-ecg/" TargetMode="External"/><Relationship Id="rId18" Type="http://schemas.openxmlformats.org/officeDocument/2006/relationships/hyperlink" Target="http://etablissementbertrandeborn.net/spip.php?rubrique21" TargetMode="External"/><Relationship Id="rId26" Type="http://schemas.openxmlformats.org/officeDocument/2006/relationships/hyperlink" Target="https://www.formagri33.com/epl/images/pdf/LEGTA_Blanquefort/2019%20-%20Fiche%20Formation%20-%20Classe%20Pr%C3%A9paratoire%20ATS%20BIO.pdf" TargetMode="External"/><Relationship Id="rId39" Type="http://schemas.openxmlformats.org/officeDocument/2006/relationships/hyperlink" Target="http://joomla.lyceecassinbayonne.fr/index.php/prepas/prepas-scientifiques" TargetMode="External"/><Relationship Id="rId21" Type="http://schemas.openxmlformats.org/officeDocument/2006/relationships/hyperlink" Target="http://montaigne-bordeaux.fr/wp-content/uploads/2017/01/2017-montaigne-al.pdf" TargetMode="External"/><Relationship Id="rId34" Type="http://schemas.openxmlformats.org/officeDocument/2006/relationships/hyperlink" Target="http://montaigne-bordeaux.fr/classes-bcpst/" TargetMode="External"/><Relationship Id="rId42" Type="http://schemas.openxmlformats.org/officeDocument/2006/relationships/hyperlink" Target="http://www.lycee-saint-cricq.org/formations/enseignement-superieur/cpge-tsi/" TargetMode="External"/><Relationship Id="rId7" Type="http://schemas.openxmlformats.org/officeDocument/2006/relationships/hyperlink" Target="https://www.onisep.fr/Choisir-mes-etudes/Apres-le-bac/Organisation-des-etudes-superieures/CPGE-FILIERES/Les-prepas-scientifiques" TargetMode="External"/><Relationship Id="rId2" Type="http://schemas.openxmlformats.org/officeDocument/2006/relationships/notesSlide" Target="../notesSlides/notesSlide3.xml"/><Relationship Id="rId16" Type="http://schemas.openxmlformats.org/officeDocument/2006/relationships/hyperlink" Target="https://www.eiffel-bordeaux.org/classe-preparatoire-ens-rennes-d1-droit-et-economie.html" TargetMode="External"/><Relationship Id="rId29" Type="http://schemas.openxmlformats.org/officeDocument/2006/relationships/hyperlink" Target="http://www.camillejullian.com/spip.php?rubrique3" TargetMode="External"/><Relationship Id="rId1" Type="http://schemas.openxmlformats.org/officeDocument/2006/relationships/slideLayout" Target="../slideLayouts/slideLayout8.xml"/><Relationship Id="rId6" Type="http://schemas.openxmlformats.org/officeDocument/2006/relationships/hyperlink" Target="https://www.onisep.fr/Choisir-mes-etudes/Apres-le-bac/Organisation-des-etudes-superieures/CPGE-FILIERES/Les-prepas-litteraires" TargetMode="External"/><Relationship Id="rId11" Type="http://schemas.openxmlformats.org/officeDocument/2006/relationships/hyperlink" Target="http://montaigne-bordeaux.fr/prepas/" TargetMode="External"/><Relationship Id="rId24" Type="http://schemas.openxmlformats.org/officeDocument/2006/relationships/hyperlink" Target="http://www.cyberlycee.fr/barthou/site/presentation-prepa-lettres.html" TargetMode="External"/><Relationship Id="rId32" Type="http://schemas.openxmlformats.org/officeDocument/2006/relationships/hyperlink" Target="https://www.eiffel-bordeaux.org/physique-technologie-sciences-de-l%E2%80%99ing%C3%A9nieur-ptsi-pt-pt.html" TargetMode="External"/><Relationship Id="rId37" Type="http://schemas.openxmlformats.org/officeDocument/2006/relationships/hyperlink" Target="http://www.eiffel-bordeaux.org/physique-chimie-sciences-de-l&#8217;ing&#233;nieur-pcsi-psi-ou-psi.html" TargetMode="External"/><Relationship Id="rId40" Type="http://schemas.openxmlformats.org/officeDocument/2006/relationships/hyperlink" Target="http://www.cyberlycee.fr/barthou/site/scolarite/cpge/prepas-sciences.html" TargetMode="External"/><Relationship Id="rId45" Type="http://schemas.openxmlformats.org/officeDocument/2006/relationships/image" Target="../media/image22.png"/><Relationship Id="rId5" Type="http://schemas.openxmlformats.org/officeDocument/2006/relationships/image" Target="../media/image21.png"/><Relationship Id="rId15" Type="http://schemas.openxmlformats.org/officeDocument/2006/relationships/hyperlink" Target="http://siteprepaececassin.free.fr/" TargetMode="External"/><Relationship Id="rId23" Type="http://schemas.openxmlformats.org/officeDocument/2006/relationships/hyperlink" Target="http://montaigne-bordeaux.fr/classes-bl/" TargetMode="External"/><Relationship Id="rId28" Type="http://schemas.openxmlformats.org/officeDocument/2006/relationships/hyperlink" Target="http://www.lyceekastler.fr/formations/superieur/tpc/" TargetMode="External"/><Relationship Id="rId36" Type="http://schemas.openxmlformats.org/officeDocument/2006/relationships/hyperlink" Target="http://montaigne-bordeaux.fr/classe-mp2i/" TargetMode="External"/><Relationship Id="rId10" Type="http://schemas.openxmlformats.org/officeDocument/2006/relationships/hyperlink" Target="http://www.lyceebremontier.fr/medias/fichiers/fiche%20CP%20ECT%20RoVo-2.pdf" TargetMode="External"/><Relationship Id="rId19" Type="http://schemas.openxmlformats.org/officeDocument/2006/relationships/hyperlink" Target="http://www.camillejullian.com/spip.php?rubrique6" TargetMode="External"/><Relationship Id="rId31" Type="http://schemas.openxmlformats.org/officeDocument/2006/relationships/hyperlink" Target="https://www.eiffel-bordeaux.org/physique-chimie-sciences-de-l%E2%80%99ing%C3%A9nieur-pcsi-psi-ou-psi.html" TargetMode="External"/><Relationship Id="rId44" Type="http://schemas.openxmlformats.org/officeDocument/2006/relationships/hyperlink" Target="http://ats-lycee-cantau.fr/" TargetMode="External"/><Relationship Id="rId4" Type="http://schemas.openxmlformats.org/officeDocument/2006/relationships/image" Target="../media/image20.jpeg"/><Relationship Id="rId9" Type="http://schemas.openxmlformats.org/officeDocument/2006/relationships/hyperlink" Target="http://www.prepa-bremontier.fr/" TargetMode="External"/><Relationship Id="rId14" Type="http://schemas.openxmlformats.org/officeDocument/2006/relationships/hyperlink" Target="https://www.lyceecassinbayonne.fr/prepas-economiques-p302361.html" TargetMode="External"/><Relationship Id="rId22" Type="http://schemas.openxmlformats.org/officeDocument/2006/relationships/hyperlink" Target="http://montaigne-bordeaux.fr/classes-al/" TargetMode="External"/><Relationship Id="rId27" Type="http://schemas.openxmlformats.org/officeDocument/2006/relationships/hyperlink" Target="http://www.formagri33.com/epl/images/pdf/LEGTA_Blanquefort/2017%20-%20Fiche%20Formation%20-%20Classe%20Pr%C3%A9paratoire%20ATS%20BIO.pdf" TargetMode="External"/><Relationship Id="rId30" Type="http://schemas.openxmlformats.org/officeDocument/2006/relationships/hyperlink" Target="http://www.eiffel-bordeaux.org/classes-preparatoires-scientifiques.html" TargetMode="External"/><Relationship Id="rId35" Type="http://schemas.openxmlformats.org/officeDocument/2006/relationships/hyperlink" Target="http://montaigne-bordeaux.fr/classes-mpsi/" TargetMode="External"/><Relationship Id="rId43" Type="http://schemas.openxmlformats.org/officeDocument/2006/relationships/hyperlink" Target="http://www.prepatsipau.fr/" TargetMode="External"/><Relationship Id="rId8" Type="http://schemas.openxmlformats.org/officeDocument/2006/relationships/hyperlink" Target="http://www.lyceebremontier.fr/lycee-bordeaux-bts-bordeaux-prepa-bordeaux-fr/nos-formations/classes-preparatoires/classe-preparatoire-economique-et-commerciale-ect-bordeaux.html" TargetMode="External"/><Relationship Id="rId3" Type="http://schemas.openxmlformats.org/officeDocument/2006/relationships/hyperlink" Target="https://www.onisep.fr/Choisir-mes-etudes/Apres-le-bac/Organisation-des-etudes-superieures/CPGE-FILIERES/Les-prepas-economiques-et-commerciales" TargetMode="External"/><Relationship Id="rId12" Type="http://schemas.openxmlformats.org/officeDocument/2006/relationships/hyperlink" Target="http://montaigne-bordeaux.fr/classes-ecg/" TargetMode="External"/><Relationship Id="rId17" Type="http://schemas.openxmlformats.org/officeDocument/2006/relationships/hyperlink" Target="http://www.eiffel-bordeaux.org/concours-de-lens-de-cachan-d2-%C3%A9conomie-m%C3%A9thode-et-gestion.html" TargetMode="External"/><Relationship Id="rId25" Type="http://schemas.openxmlformats.org/officeDocument/2006/relationships/hyperlink" Target="http://etablissementbertrandeborn.net/spip.php?rubrique22" TargetMode="External"/><Relationship Id="rId33" Type="http://schemas.openxmlformats.org/officeDocument/2006/relationships/hyperlink" Target="https://www.eiffel-bordeaux.org/math-sp%C3%A9-adaptation-techniciens-sup%C3%A9rieurs-ats.html" TargetMode="External"/><Relationship Id="rId38" Type="http://schemas.openxmlformats.org/officeDocument/2006/relationships/hyperlink" Target="https://grandlebrun.com/cpge/cpge-mpsimp/" TargetMode="External"/><Relationship Id="rId46" Type="http://schemas.openxmlformats.org/officeDocument/2006/relationships/image" Target="../media/image23.png"/><Relationship Id="rId20" Type="http://schemas.openxmlformats.org/officeDocument/2006/relationships/hyperlink" Target="http://www.camillejullian.com/spip.php?rubrique7" TargetMode="External"/><Relationship Id="rId41" Type="http://schemas.openxmlformats.org/officeDocument/2006/relationships/hyperlink" Target="http://www.cyberlycee.fr/barthou/site/scolarite/cpge/prepa-bcpst.html"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onisep.fr/Choisir-mes-etudes/Apres-le-bac/Principaux-domaines-d-etudes/Les-ecoles-du-paramedical" TargetMode="External"/><Relationship Id="rId13" Type="http://schemas.openxmlformats.org/officeDocument/2006/relationships/hyperlink" Target="https://www.u-bordeaux.fr/formation/PRSADEUSTPHA/deust-production-et-controles-des-produits-de-sante" TargetMode="External"/><Relationship Id="rId18" Type="http://schemas.openxmlformats.org/officeDocument/2006/relationships/hyperlink" Target="https://designetartsappliques.fr/content/dnmade-dipl&#244;me-national-des-m&#233;tiers-dart-et-du-design" TargetMode="External"/><Relationship Id="rId3" Type="http://schemas.openxmlformats.org/officeDocument/2006/relationships/image" Target="../media/image24.png"/><Relationship Id="rId21" Type="http://schemas.openxmlformats.org/officeDocument/2006/relationships/hyperlink" Target="http://www.onisep.fr/Choisir-mes-etudes/Apres-le-bac/Principaux-domaines-d-etudes/La-filiere-expertise-comptable/Le-DCG-diplome-de-comptabilite-et-de-gestion" TargetMode="External"/><Relationship Id="rId7" Type="http://schemas.openxmlformats.org/officeDocument/2006/relationships/hyperlink" Target="http://www.onisep.fr/Choisir-mes-etudes/Apres-le-bac/Principaux-domaines-d-etudes/Les-ecoles-de-commerce" TargetMode="External"/><Relationship Id="rId12" Type="http://schemas.openxmlformats.org/officeDocument/2006/relationships/hyperlink" Target="http://www.onisep.fr/Choisir-mes-etudes/Apres-le-bac/Organisation-des-etudes-superieures/Les-DEUST" TargetMode="External"/><Relationship Id="rId17" Type="http://schemas.openxmlformats.org/officeDocument/2006/relationships/hyperlink" Target="https://designetmetiersdart.fr/" TargetMode="External"/><Relationship Id="rId25" Type="http://schemas.openxmlformats.org/officeDocument/2006/relationships/hyperlink" Target="https://www.onisep.fr/Choisir-mes-etudes/Apres-le-bac/Organisation-des-etudes-superieures/Les-BUT-bachelors-universitaires-de-technologie" TargetMode="External"/><Relationship Id="rId2" Type="http://schemas.openxmlformats.org/officeDocument/2006/relationships/notesSlide" Target="../notesSlides/notesSlide4.xml"/><Relationship Id="rId16" Type="http://schemas.openxmlformats.org/officeDocument/2006/relationships/image" Target="../media/image28.png"/><Relationship Id="rId20" Type="http://schemas.openxmlformats.org/officeDocument/2006/relationships/image" Target="../media/image30.png"/><Relationship Id="rId1" Type="http://schemas.openxmlformats.org/officeDocument/2006/relationships/slideLayout" Target="../slideLayouts/slideLayout9.xml"/><Relationship Id="rId6" Type="http://schemas.openxmlformats.org/officeDocument/2006/relationships/hyperlink" Target="http://www.onisep.fr/Choisir-mes-etudes/Apres-le-bac/Principaux-domaines-d-etudes/Les-ecoles-d-architecture" TargetMode="External"/><Relationship Id="rId11" Type="http://schemas.openxmlformats.org/officeDocument/2006/relationships/image" Target="../media/image26.png"/><Relationship Id="rId24" Type="http://schemas.openxmlformats.org/officeDocument/2006/relationships/hyperlink" Target="http://www.iut.fr/formations-et-diplomes/fiches-dut.html" TargetMode="External"/><Relationship Id="rId5" Type="http://schemas.openxmlformats.org/officeDocument/2006/relationships/hyperlink" Target="http://www.onisep.fr/Choisir-mes-etudes/Apres-le-bac/Principaux-domaines-d-etudes/Les-ecoles-d-art" TargetMode="External"/><Relationship Id="rId15" Type="http://schemas.openxmlformats.org/officeDocument/2006/relationships/image" Target="../media/image27.png"/><Relationship Id="rId23" Type="http://schemas.openxmlformats.org/officeDocument/2006/relationships/hyperlink" Target="http://www.onisep.fr/Choisir-mes-etudes/Apres-le-bac/Organisation-des-etudes-superieures/Les-DUT-diplomes-universitaires-de-technologie" TargetMode="External"/><Relationship Id="rId10" Type="http://schemas.openxmlformats.org/officeDocument/2006/relationships/hyperlink" Target="http://www.onisep.fr/Choisir-mes-etudes/Apres-le-bac/Organisation-des-etudes-superieures/Les-ecoles-specialisees" TargetMode="External"/><Relationship Id="rId19"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hyperlink" Target="http://www.onisep.fr/Choisir-mes-etudes/Apres-le-bac/Principaux-domaines-d-etudes/Les-ecoles-du-social" TargetMode="External"/><Relationship Id="rId14" Type="http://schemas.openxmlformats.org/officeDocument/2006/relationships/hyperlink" Target="https://www.youtube.com/watch?v=klZDN8m65W4" TargetMode="External"/><Relationship Id="rId22" Type="http://schemas.openxmlformats.org/officeDocument/2006/relationships/hyperlink" Target="http://lyceejaydebeaufort.fr/post-bac/presentation-du-dt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4.xml"/><Relationship Id="rId4" Type="http://schemas.openxmlformats.org/officeDocument/2006/relationships/hyperlink" Target="https://simulateur.lescrous.fr/"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dossier.parcoursup.fr/Candidat/carte"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7" name="Rectangle 4"/>
          <p:cNvSpPr>
            <a:spLocks noChangeArrowheads="1"/>
          </p:cNvSpPr>
          <p:nvPr/>
        </p:nvSpPr>
        <p:spPr bwMode="auto">
          <a:xfrm>
            <a:off x="7579792" y="1212827"/>
            <a:ext cx="1243013" cy="2093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ctr">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900" dirty="0">
                <a:solidFill>
                  <a:schemeClr val="tx1"/>
                </a:solidFill>
                <a:latin typeface="+mj-lt"/>
                <a:ea typeface="MS Gothic" panose="020B0609070205080204" pitchFamily="49" charset="-128"/>
              </a:rPr>
              <a:t> </a:t>
            </a:r>
            <a:r>
              <a:rPr lang="fr-FR" altLang="fr-FR" sz="900" b="1" dirty="0">
                <a:solidFill>
                  <a:schemeClr val="tx1"/>
                </a:solidFill>
                <a:latin typeface="+mj-lt"/>
                <a:ea typeface="MS Gothic" panose="020B0609070205080204" pitchFamily="49" charset="-128"/>
              </a:rPr>
              <a:t>Relais Europe</a:t>
            </a:r>
          </a:p>
        </p:txBody>
      </p:sp>
      <p:sp>
        <p:nvSpPr>
          <p:cNvPr id="3" name="Rectangle 2"/>
          <p:cNvSpPr/>
          <p:nvPr/>
        </p:nvSpPr>
        <p:spPr>
          <a:xfrm>
            <a:off x="2492769" y="4633315"/>
            <a:ext cx="4374486" cy="438582"/>
          </a:xfrm>
          <a:prstGeom prst="rect">
            <a:avLst/>
          </a:prstGeom>
        </p:spPr>
        <p:txBody>
          <a:bodyPr wrap="square">
            <a:spAutoFit/>
          </a:bodyPr>
          <a:lstStyle/>
          <a:p>
            <a:pPr algn="ctr"/>
            <a:r>
              <a:rPr lang="fr-FR" sz="1350" dirty="0">
                <a:ln w="0"/>
                <a:effectLst>
                  <a:outerShdw blurRad="38100" dist="19050" dir="2700000" algn="tl" rotWithShape="0">
                    <a:schemeClr val="dk1">
                      <a:alpha val="40000"/>
                    </a:schemeClr>
                  </a:outerShdw>
                </a:effectLst>
              </a:rPr>
              <a:t>Psychologues - Education Nationale 2021-2022</a:t>
            </a:r>
          </a:p>
          <a:p>
            <a:pPr algn="ctr"/>
            <a:r>
              <a:rPr lang="fr-FR" sz="900" i="1" dirty="0">
                <a:ln w="0"/>
                <a:effectLst>
                  <a:outerShdw blurRad="38100" dist="19050" dir="2700000" algn="tl" rotWithShape="0">
                    <a:schemeClr val="dk1">
                      <a:alpha val="40000"/>
                    </a:schemeClr>
                  </a:outerShdw>
                </a:effectLst>
              </a:rPr>
              <a:t>Éducation développement conseil en orientation scolaire et professionnelle</a:t>
            </a:r>
          </a:p>
        </p:txBody>
      </p:sp>
      <p:pic>
        <p:nvPicPr>
          <p:cNvPr id="2" name="Image 1"/>
          <p:cNvPicPr>
            <a:picLocks noChangeAspect="1"/>
          </p:cNvPicPr>
          <p:nvPr/>
        </p:nvPicPr>
        <p:blipFill rotWithShape="1">
          <a:blip r:embed="rId4"/>
          <a:srcRect l="17516" t="38445" r="23422" b="21636"/>
          <a:stretch/>
        </p:blipFill>
        <p:spPr>
          <a:xfrm>
            <a:off x="1176636" y="2152785"/>
            <a:ext cx="6527712" cy="2480531"/>
          </a:xfrm>
          <a:prstGeom prst="rect">
            <a:avLst/>
          </a:prstGeom>
        </p:spPr>
      </p:pic>
      <p:pic>
        <p:nvPicPr>
          <p:cNvPr id="307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2780" y="303498"/>
            <a:ext cx="1463137" cy="51565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3076" name="Object 3"/>
          <p:cNvGraphicFramePr>
            <a:graphicFrameLocks noChangeAspect="1"/>
          </p:cNvGraphicFramePr>
          <p:nvPr>
            <p:extLst/>
          </p:nvPr>
        </p:nvGraphicFramePr>
        <p:xfrm>
          <a:off x="7966681" y="895978"/>
          <a:ext cx="469235" cy="316849"/>
        </p:xfrm>
        <a:graphic>
          <a:graphicData uri="http://schemas.openxmlformats.org/presentationml/2006/ole">
            <mc:AlternateContent xmlns:mc="http://schemas.openxmlformats.org/markup-compatibility/2006">
              <mc:Choice xmlns:v="urn:schemas-microsoft-com:vml" Requires="v">
                <p:oleObj spid="_x0000_s1061" r:id="rId6" imgW="457143" imgH="457143" progId="">
                  <p:embed/>
                </p:oleObj>
              </mc:Choice>
              <mc:Fallback>
                <p:oleObj r:id="rId6" imgW="457143" imgH="457143" progId="">
                  <p:embed/>
                  <p:pic>
                    <p:nvPicPr>
                      <p:cNvPr id="3076"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66681" y="895978"/>
                        <a:ext cx="469235" cy="316849"/>
                      </a:xfrm>
                      <a:prstGeom prst="rect">
                        <a:avLst/>
                      </a:prstGeom>
                      <a:noFill/>
                      <a:ln>
                        <a:noFill/>
                      </a:ln>
                      <a:effectLst/>
                    </p:spPr>
                  </p:pic>
                </p:oleObj>
              </mc:Fallback>
            </mc:AlternateContent>
          </a:graphicData>
        </a:graphic>
      </p:graphicFrame>
      <p:sp>
        <p:nvSpPr>
          <p:cNvPr id="5" name="ZoneTexte 4"/>
          <p:cNvSpPr txBox="1"/>
          <p:nvPr/>
        </p:nvSpPr>
        <p:spPr>
          <a:xfrm>
            <a:off x="5490102" y="2503371"/>
            <a:ext cx="2322258" cy="577081"/>
          </a:xfrm>
          <a:prstGeom prst="rect">
            <a:avLst/>
          </a:prstGeom>
          <a:solidFill>
            <a:schemeClr val="bg1"/>
          </a:solidFill>
        </p:spPr>
        <p:txBody>
          <a:bodyPr wrap="square" rtlCol="0">
            <a:spAutoFit/>
          </a:bodyPr>
          <a:lstStyle/>
          <a:p>
            <a:r>
              <a:rPr lang="fr-FR" sz="1050" b="1" dirty="0"/>
              <a:t>Mme Le </a:t>
            </a:r>
            <a:r>
              <a:rPr lang="fr-FR" sz="1050" b="1" dirty="0" err="1"/>
              <a:t>Brusq</a:t>
            </a:r>
            <a:r>
              <a:rPr lang="fr-FR" sz="1050" b="1" dirty="0"/>
              <a:t> Colombo</a:t>
            </a:r>
          </a:p>
          <a:p>
            <a:r>
              <a:rPr lang="fr-FR" sz="1050" dirty="0"/>
              <a:t>Le lundi après midi et vendredi matin</a:t>
            </a:r>
          </a:p>
        </p:txBody>
      </p:sp>
      <p:pic>
        <p:nvPicPr>
          <p:cNvPr id="6" name="Image 5">
            <a:extLst>
              <a:ext uri="{FF2B5EF4-FFF2-40B4-BE49-F238E27FC236}">
                <a16:creationId xmlns:a16="http://schemas.microsoft.com/office/drawing/2014/main" id="{A1F71EEA-69E0-4964-BC28-1E2A755A79A1}"/>
              </a:ext>
            </a:extLst>
          </p:cNvPr>
          <p:cNvPicPr>
            <a:picLocks noChangeAspect="1"/>
          </p:cNvPicPr>
          <p:nvPr/>
        </p:nvPicPr>
        <p:blipFill rotWithShape="1">
          <a:blip r:embed="rId8"/>
          <a:srcRect l="25588" t="25061" r="9045" b="12182"/>
          <a:stretch/>
        </p:blipFill>
        <p:spPr>
          <a:xfrm>
            <a:off x="2745806" y="241268"/>
            <a:ext cx="3859184" cy="1736224"/>
          </a:xfrm>
          <a:prstGeom prst="rect">
            <a:avLst/>
          </a:prstGeom>
        </p:spPr>
      </p:pic>
      <p:sp>
        <p:nvSpPr>
          <p:cNvPr id="7" name="Rectangle 6">
            <a:extLst>
              <a:ext uri="{FF2B5EF4-FFF2-40B4-BE49-F238E27FC236}">
                <a16:creationId xmlns:a16="http://schemas.microsoft.com/office/drawing/2014/main" id="{60524340-844B-47DA-9A9C-CEE8C8711E67}"/>
              </a:ext>
            </a:extLst>
          </p:cNvPr>
          <p:cNvSpPr/>
          <p:nvPr/>
        </p:nvSpPr>
        <p:spPr>
          <a:xfrm>
            <a:off x="128104" y="394189"/>
            <a:ext cx="3419948" cy="923330"/>
          </a:xfrm>
          <a:prstGeom prst="rect">
            <a:avLst/>
          </a:prstGeom>
        </p:spPr>
        <p:txBody>
          <a:bodyPr wrap="square">
            <a:spAutoFit/>
          </a:bodyPr>
          <a:lstStyle/>
          <a:p>
            <a:r>
              <a:rPr lang="fr-FR" dirty="0"/>
              <a:t>Orientation </a:t>
            </a:r>
            <a:r>
              <a:rPr lang="fr-FR" dirty="0" err="1"/>
              <a:t>Post-Bac</a:t>
            </a:r>
            <a:r>
              <a:rPr lang="fr-FR" dirty="0"/>
              <a:t>  </a:t>
            </a:r>
            <a:br>
              <a:rPr lang="fr-FR" dirty="0"/>
            </a:br>
            <a:r>
              <a:rPr lang="fr-FR" dirty="0"/>
              <a:t>Lycée Victor Louis </a:t>
            </a:r>
            <a:br>
              <a:rPr lang="fr-FR" dirty="0"/>
            </a:br>
            <a:r>
              <a:rPr lang="fr-FR" dirty="0"/>
              <a:t>Talence</a:t>
            </a:r>
          </a:p>
        </p:txBody>
      </p:sp>
    </p:spTree>
    <p:extLst>
      <p:ext uri="{BB962C8B-B14F-4D97-AF65-F5344CB8AC3E}">
        <p14:creationId xmlns:p14="http://schemas.microsoft.com/office/powerpoint/2010/main" val="51434849"/>
      </p:ext>
    </p:extLst>
  </p:cSld>
  <p:clrMapOvr>
    <a:masterClrMapping/>
  </p:clrMapOvr>
  <p:transition spd="med">
    <p:pull/>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10/01/2022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10</a:t>
            </a:fld>
            <a:endParaRPr lang="fr-FR" dirty="0"/>
          </a:p>
        </p:txBody>
      </p:sp>
      <p:sp>
        <p:nvSpPr>
          <p:cNvPr id="9" name="Titre 1"/>
          <p:cNvSpPr>
            <a:spLocks noGrp="1"/>
          </p:cNvSpPr>
          <p:nvPr>
            <p:ph type="title"/>
          </p:nvPr>
        </p:nvSpPr>
        <p:spPr>
          <a:xfrm>
            <a:off x="359998" y="930072"/>
            <a:ext cx="8424000" cy="591630"/>
          </a:xfrm>
        </p:spPr>
        <p:txBody>
          <a:bodyPr/>
          <a:lstStyle/>
          <a:p>
            <a:r>
              <a:rPr lang="fr-FR" sz="2400" dirty="0"/>
              <a:t>LE BON REFLEXE : S’INFORMER, SE RENSEIGNER</a:t>
            </a:r>
          </a:p>
        </p:txBody>
      </p:sp>
      <p:sp>
        <p:nvSpPr>
          <p:cNvPr id="11" name="ZoneTexte 10"/>
          <p:cNvSpPr txBox="1"/>
          <p:nvPr/>
        </p:nvSpPr>
        <p:spPr>
          <a:xfrm>
            <a:off x="359998" y="3939327"/>
            <a:ext cx="4139993" cy="646331"/>
          </a:xfrm>
          <a:prstGeom prst="rect">
            <a:avLst/>
          </a:prstGeom>
          <a:noFill/>
        </p:spPr>
        <p:txBody>
          <a:bodyPr wrap="square" rtlCol="0">
            <a:spAutoFit/>
          </a:bodyPr>
          <a:lstStyle/>
          <a:p>
            <a:r>
              <a:rPr lang="fr-FR" b="1" dirty="0">
                <a:solidFill>
                  <a:srgbClr val="F28E65"/>
                </a:solidFill>
              </a:rPr>
              <a:t>Live Parcoursup</a:t>
            </a:r>
            <a:r>
              <a:rPr lang="fr-FR" dirty="0">
                <a:solidFill>
                  <a:srgbClr val="0C5076"/>
                </a:solidFill>
              </a:rPr>
              <a:t> : Programme à retrouver sur Parcoursup.fr  </a:t>
            </a:r>
          </a:p>
        </p:txBody>
      </p:sp>
      <p:sp>
        <p:nvSpPr>
          <p:cNvPr id="2" name="ZoneTexte 1"/>
          <p:cNvSpPr txBox="1"/>
          <p:nvPr/>
        </p:nvSpPr>
        <p:spPr>
          <a:xfrm>
            <a:off x="4499991" y="1608454"/>
            <a:ext cx="4523454" cy="2893100"/>
          </a:xfrm>
          <a:prstGeom prst="rect">
            <a:avLst/>
          </a:prstGeom>
          <a:solidFill>
            <a:srgbClr val="0C5076"/>
          </a:solidFill>
          <a:ln w="28575">
            <a:solidFill>
              <a:schemeClr val="bg1"/>
            </a:solidFill>
          </a:ln>
        </p:spPr>
        <p:txBody>
          <a:bodyPr wrap="square" rtlCol="0">
            <a:spAutoFit/>
          </a:bodyPr>
          <a:lstStyle/>
          <a:p>
            <a:pPr lvl="0"/>
            <a:r>
              <a:rPr lang="fr-FR" sz="1600" b="1" dirty="0">
                <a:solidFill>
                  <a:srgbClr val="F28E65"/>
                </a:solidFill>
              </a:rPr>
              <a:t>Echanger avec des professionnels dans votre lycée</a:t>
            </a:r>
          </a:p>
          <a:p>
            <a:pPr marL="285750" lvl="0" indent="-285750">
              <a:buFont typeface="Arial" panose="020B0604020202020204" pitchFamily="34" charset="0"/>
              <a:buChar char="•"/>
            </a:pPr>
            <a:r>
              <a:rPr lang="fr-FR" sz="1400" dirty="0">
                <a:solidFill>
                  <a:schemeClr val="bg1"/>
                </a:solidFill>
              </a:rPr>
              <a:t>Votre professeur principal</a:t>
            </a:r>
          </a:p>
          <a:p>
            <a:pPr marL="285750" lvl="0" indent="-285750">
              <a:buFont typeface="Arial" panose="020B0604020202020204" pitchFamily="34" charset="0"/>
              <a:buChar char="•"/>
            </a:pPr>
            <a:r>
              <a:rPr lang="fr-FR" sz="1400" dirty="0">
                <a:solidFill>
                  <a:schemeClr val="bg1"/>
                </a:solidFill>
              </a:rPr>
              <a:t>Les Psy-En</a:t>
            </a:r>
          </a:p>
          <a:p>
            <a:pPr lvl="0"/>
            <a:r>
              <a:rPr lang="fr-FR" sz="1600" b="1" dirty="0">
                <a:solidFill>
                  <a:srgbClr val="F28E65"/>
                </a:solidFill>
              </a:rPr>
              <a:t>Echanger avec les formations </a:t>
            </a:r>
          </a:p>
          <a:p>
            <a:pPr lvl="0"/>
            <a:r>
              <a:rPr lang="fr-FR" sz="1000" i="1" dirty="0">
                <a:solidFill>
                  <a:schemeClr val="bg1"/>
                </a:solidFill>
              </a:rPr>
              <a:t>(contact et dates à retrouver sur Parcoursup) </a:t>
            </a:r>
          </a:p>
          <a:p>
            <a:pPr marL="285750" lvl="0" indent="-285750">
              <a:buFont typeface="Arial" panose="020B0604020202020204" pitchFamily="34" charset="0"/>
              <a:buChar char="•"/>
            </a:pPr>
            <a:r>
              <a:rPr lang="fr-FR" sz="1400" dirty="0">
                <a:solidFill>
                  <a:schemeClr val="bg1"/>
                </a:solidFill>
              </a:rPr>
              <a:t>Responsables de formations et étudiants ambassadeurs</a:t>
            </a:r>
          </a:p>
          <a:p>
            <a:pPr marL="285750" lvl="0" indent="-285750">
              <a:buFont typeface="Arial" panose="020B0604020202020204" pitchFamily="34" charset="0"/>
              <a:buChar char="•"/>
            </a:pPr>
            <a:r>
              <a:rPr lang="fr-FR" sz="1400" dirty="0">
                <a:solidFill>
                  <a:schemeClr val="bg1"/>
                </a:solidFill>
              </a:rPr>
              <a:t>Lors des journées portes ouvertes et salons virtuels avec conférences thématiques</a:t>
            </a:r>
            <a:endParaRPr lang="fr-FR" sz="1400" b="1" dirty="0">
              <a:solidFill>
                <a:schemeClr val="bg1"/>
              </a:solidFill>
            </a:endParaRPr>
          </a:p>
          <a:p>
            <a:r>
              <a:rPr lang="fr-FR" sz="1500" b="1" dirty="0">
                <a:solidFill>
                  <a:srgbClr val="F28E65"/>
                </a:solidFill>
              </a:rPr>
              <a:t>Consulter les ressources en ligne de nos partenaires </a:t>
            </a:r>
          </a:p>
          <a:p>
            <a:r>
              <a:rPr lang="fr-FR" sz="1000" i="1" dirty="0">
                <a:solidFill>
                  <a:schemeClr val="bg1"/>
                </a:solidFill>
              </a:rPr>
              <a:t>(accessibles gratuitement depuis la page d’accueil Parcoursup)</a:t>
            </a:r>
          </a:p>
        </p:txBody>
      </p:sp>
      <p:pic>
        <p:nvPicPr>
          <p:cNvPr id="3" name="Image 2"/>
          <p:cNvPicPr>
            <a:picLocks noChangeAspect="1"/>
          </p:cNvPicPr>
          <p:nvPr/>
        </p:nvPicPr>
        <p:blipFill>
          <a:blip r:embed="rId2"/>
          <a:stretch>
            <a:fillRect/>
          </a:stretch>
        </p:blipFill>
        <p:spPr>
          <a:xfrm>
            <a:off x="251520" y="1533597"/>
            <a:ext cx="4136040" cy="2318978"/>
          </a:xfrm>
          <a:prstGeom prst="rect">
            <a:avLst/>
          </a:prstGeom>
        </p:spPr>
      </p:pic>
      <p:sp>
        <p:nvSpPr>
          <p:cNvPr id="10" name="Rectangle 9">
            <a:extLst>
              <a:ext uri="{FF2B5EF4-FFF2-40B4-BE49-F238E27FC236}">
                <a16:creationId xmlns:a16="http://schemas.microsoft.com/office/drawing/2014/main" id="{3AC702FA-FD8D-428C-832D-C2E39DCA2013}"/>
              </a:ext>
            </a:extLst>
          </p:cNvPr>
          <p:cNvSpPr/>
          <p:nvPr/>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5" name="Diagramme 14">
            <a:extLst>
              <a:ext uri="{FF2B5EF4-FFF2-40B4-BE49-F238E27FC236}">
                <a16:creationId xmlns:a16="http://schemas.microsoft.com/office/drawing/2014/main" id="{72A01855-C7FF-441A-8F1C-C2546E597595}"/>
              </a:ext>
            </a:extLst>
          </p:cNvPr>
          <p:cNvGraphicFramePr/>
          <p:nvPr>
            <p:extLst>
              <p:ext uri="{D42A27DB-BD31-4B8C-83A1-F6EECF244321}">
                <p14:modId xmlns:p14="http://schemas.microsoft.com/office/powerpoint/2010/main" val="214161469"/>
              </p:ext>
            </p:extLst>
          </p:nvPr>
        </p:nvGraphicFramePr>
        <p:xfrm>
          <a:off x="0" y="478819"/>
          <a:ext cx="9144000" cy="44079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ZoneTexte 15">
            <a:extLst>
              <a:ext uri="{FF2B5EF4-FFF2-40B4-BE49-F238E27FC236}">
                <a16:creationId xmlns:a16="http://schemas.microsoft.com/office/drawing/2014/main" id="{BCFD97DA-A945-4A2B-A374-BCC552D11440}"/>
              </a:ext>
            </a:extLst>
          </p:cNvPr>
          <p:cNvSpPr txBox="1"/>
          <p:nvPr/>
        </p:nvSpPr>
        <p:spPr>
          <a:xfrm>
            <a:off x="1493658" y="87474"/>
            <a:ext cx="6423180" cy="415498"/>
          </a:xfrm>
          <a:prstGeom prst="rect">
            <a:avLst/>
          </a:prstGeom>
          <a:noFill/>
          <a:effectLst/>
        </p:spPr>
        <p:txBody>
          <a:bodyPr wrap="square" rtlCol="0">
            <a:spAutoFit/>
          </a:bodyPr>
          <a:lstStyle/>
          <a:p>
            <a:pPr algn="ctr" defTabSz="685800">
              <a:defRPr/>
            </a:pPr>
            <a:r>
              <a:rPr lang="fr-FR" sz="2100" b="1" dirty="0">
                <a:solidFill>
                  <a:prstClr val="black"/>
                </a:solidFill>
                <a:ea typeface="DejaVu Sans"/>
                <a:cs typeface="DejaVu Sans"/>
              </a:rPr>
              <a:t>Que faire après le Bac: les formations </a:t>
            </a:r>
            <a:r>
              <a:rPr lang="fr-FR" sz="1100" b="1" dirty="0">
                <a:solidFill>
                  <a:prstClr val="black"/>
                </a:solidFill>
                <a:ea typeface="DejaVu Sans"/>
                <a:cs typeface="DejaVu Sans"/>
              </a:rPr>
              <a:t>(liens hypertextes)</a:t>
            </a:r>
          </a:p>
        </p:txBody>
      </p:sp>
      <p:sp>
        <p:nvSpPr>
          <p:cNvPr id="4" name="ZoneTexte 3">
            <a:extLst>
              <a:ext uri="{FF2B5EF4-FFF2-40B4-BE49-F238E27FC236}">
                <a16:creationId xmlns:a16="http://schemas.microsoft.com/office/drawing/2014/main" id="{40E93CF7-225F-4956-9D38-413FC88D6A34}"/>
              </a:ext>
            </a:extLst>
          </p:cNvPr>
          <p:cNvSpPr txBox="1"/>
          <p:nvPr/>
        </p:nvSpPr>
        <p:spPr>
          <a:xfrm>
            <a:off x="2051720" y="4901023"/>
            <a:ext cx="5992346" cy="246221"/>
          </a:xfrm>
          <a:prstGeom prst="rect">
            <a:avLst/>
          </a:prstGeom>
          <a:noFill/>
        </p:spPr>
        <p:txBody>
          <a:bodyPr wrap="none" rtlCol="0">
            <a:spAutoFit/>
          </a:bodyPr>
          <a:lstStyle/>
          <a:p>
            <a:r>
              <a:rPr lang="fr-FR" sz="1000" b="1" dirty="0">
                <a:solidFill>
                  <a:srgbClr val="FF0000"/>
                </a:solidFill>
              </a:rPr>
              <a:t>Ressources complémentaires disponibles </a:t>
            </a:r>
            <a:r>
              <a:rPr lang="fr-FR" sz="1000" b="1" u="sng" dirty="0">
                <a:solidFill>
                  <a:srgbClr val="FF0000"/>
                </a:solidFill>
              </a:rPr>
              <a:t>sur le site du </a:t>
            </a:r>
            <a:r>
              <a:rPr lang="fr-FR" sz="1000" b="1" u="sng" dirty="0">
                <a:solidFill>
                  <a:srgbClr val="FF0000"/>
                </a:solidFill>
                <a:hlinkClick r:id="rId8"/>
              </a:rPr>
              <a:t>lycée</a:t>
            </a:r>
            <a:r>
              <a:rPr lang="fr-FR" sz="1000" b="1" u="sng" dirty="0">
                <a:solidFill>
                  <a:srgbClr val="FF0000"/>
                </a:solidFill>
              </a:rPr>
              <a:t> </a:t>
            </a:r>
            <a:r>
              <a:rPr lang="fr-FR" sz="1000" b="1" dirty="0">
                <a:solidFill>
                  <a:srgbClr val="FF0000"/>
                </a:solidFill>
              </a:rPr>
              <a:t>rubrique </a:t>
            </a:r>
            <a:r>
              <a:rPr lang="fr-FR" sz="1000" b="1" i="1" dirty="0">
                <a:solidFill>
                  <a:srgbClr val="FF0000"/>
                </a:solidFill>
              </a:rPr>
              <a:t>vie du lycée </a:t>
            </a:r>
            <a:r>
              <a:rPr lang="fr-FR" sz="1000" b="1" dirty="0">
                <a:solidFill>
                  <a:srgbClr val="FF0000"/>
                </a:solidFill>
              </a:rPr>
              <a:t>/ </a:t>
            </a:r>
            <a:r>
              <a:rPr lang="fr-FR" sz="1000" b="1" i="1" dirty="0">
                <a:solidFill>
                  <a:srgbClr val="FF0000"/>
                </a:solidFill>
              </a:rPr>
              <a:t>orientation</a:t>
            </a:r>
          </a:p>
        </p:txBody>
      </p:sp>
    </p:spTree>
    <p:extLst>
      <p:ext uri="{BB962C8B-B14F-4D97-AF65-F5344CB8AC3E}">
        <p14:creationId xmlns:p14="http://schemas.microsoft.com/office/powerpoint/2010/main" val="3816005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60032" y="195486"/>
            <a:ext cx="4104456" cy="336919"/>
          </a:xfrm>
        </p:spPr>
        <p:txBody>
          <a:bodyPr/>
          <a:lstStyle/>
          <a:p>
            <a:r>
              <a:rPr lang="fr-FR" sz="2000" dirty="0"/>
              <a:t>Préparer son projet d’orientation</a:t>
            </a:r>
          </a:p>
        </p:txBody>
      </p:sp>
      <p:sp>
        <p:nvSpPr>
          <p:cNvPr id="7" name="Espace réservé de la date 6"/>
          <p:cNvSpPr>
            <a:spLocks noGrp="1"/>
          </p:cNvSpPr>
          <p:nvPr>
            <p:ph type="dt" sz="half" idx="10"/>
          </p:nvPr>
        </p:nvSpPr>
        <p:spPr/>
        <p:txBody>
          <a:bodyPr/>
          <a:lstStyle/>
          <a:p>
            <a:pPr algn="r"/>
            <a:fld id="{D3C3A5ED-7BF4-4948-A6BE-81610357B299}" type="datetime1">
              <a:rPr lang="fr-FR" cap="all" smtClean="0"/>
              <a:t>10/01/2022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11</a:t>
            </a:fld>
            <a:endParaRPr lang="fr-FR" dirty="0"/>
          </a:p>
        </p:txBody>
      </p:sp>
      <p:pic>
        <p:nvPicPr>
          <p:cNvPr id="13" name="Image 12">
            <a:hlinkClick r:id="rId2"/>
          </p:cNvPr>
          <p:cNvPicPr>
            <a:picLocks noChangeAspect="1"/>
          </p:cNvPicPr>
          <p:nvPr/>
        </p:nvPicPr>
        <p:blipFill>
          <a:blip r:embed="rId3"/>
          <a:stretch>
            <a:fillRect/>
          </a:stretch>
        </p:blipFill>
        <p:spPr>
          <a:xfrm>
            <a:off x="4360503" y="1330411"/>
            <a:ext cx="4704791" cy="2088232"/>
          </a:xfrm>
          <a:prstGeom prst="rect">
            <a:avLst/>
          </a:prstGeom>
        </p:spPr>
      </p:pic>
      <p:sp>
        <p:nvSpPr>
          <p:cNvPr id="14" name="ZoneTexte 13"/>
          <p:cNvSpPr txBox="1"/>
          <p:nvPr/>
        </p:nvSpPr>
        <p:spPr>
          <a:xfrm>
            <a:off x="338049" y="3623262"/>
            <a:ext cx="4022454" cy="646331"/>
          </a:xfrm>
          <a:prstGeom prst="rect">
            <a:avLst/>
          </a:prstGeom>
          <a:noFill/>
        </p:spPr>
        <p:txBody>
          <a:bodyPr wrap="square" rtlCol="0">
            <a:spAutoFit/>
          </a:bodyPr>
          <a:lstStyle/>
          <a:p>
            <a:r>
              <a:rPr lang="fr-FR" b="1" dirty="0">
                <a:solidFill>
                  <a:srgbClr val="F28E65"/>
                </a:solidFill>
                <a:hlinkClick r:id="rId4"/>
              </a:rPr>
              <a:t>Terminales2021-2022.fr </a:t>
            </a:r>
            <a:r>
              <a:rPr lang="fr-FR" dirty="0">
                <a:solidFill>
                  <a:srgbClr val="0C5076"/>
                </a:solidFill>
              </a:rPr>
              <a:t>: infos sur les filières, les formations, les métiers </a:t>
            </a:r>
          </a:p>
        </p:txBody>
      </p:sp>
      <p:sp>
        <p:nvSpPr>
          <p:cNvPr id="15" name="ZoneTexte 14"/>
          <p:cNvSpPr txBox="1"/>
          <p:nvPr/>
        </p:nvSpPr>
        <p:spPr>
          <a:xfrm flipH="1">
            <a:off x="4716016" y="3603946"/>
            <a:ext cx="4206286" cy="646331"/>
          </a:xfrm>
          <a:prstGeom prst="rect">
            <a:avLst/>
          </a:prstGeom>
          <a:noFill/>
        </p:spPr>
        <p:txBody>
          <a:bodyPr wrap="square" rtlCol="0">
            <a:spAutoFit/>
          </a:bodyPr>
          <a:lstStyle/>
          <a:p>
            <a:r>
              <a:rPr lang="fr-FR" b="1" dirty="0">
                <a:hlinkClick r:id="rId2">
                  <a:extLst>
                    <a:ext uri="{A12FA001-AC4F-418D-AE19-62706E023703}">
                      <ahyp:hlinkClr xmlns:ahyp="http://schemas.microsoft.com/office/drawing/2018/hyperlinkcolor" val="tx"/>
                    </a:ext>
                  </a:extLst>
                </a:hlinkClick>
              </a:rPr>
              <a:t>Parcoursup</a:t>
            </a:r>
            <a:r>
              <a:rPr lang="fr-FR" b="1" dirty="0"/>
              <a:t>.fr </a:t>
            </a:r>
            <a:r>
              <a:rPr lang="fr-FR" dirty="0">
                <a:solidFill>
                  <a:srgbClr val="0C5076"/>
                </a:solidFill>
              </a:rPr>
              <a:t>: une fiche de présentation pour chaque formation </a:t>
            </a:r>
          </a:p>
        </p:txBody>
      </p:sp>
      <p:pic>
        <p:nvPicPr>
          <p:cNvPr id="3" name="Image 2">
            <a:hlinkClick r:id="rId4"/>
          </p:cNvPr>
          <p:cNvPicPr>
            <a:picLocks noChangeAspect="1"/>
          </p:cNvPicPr>
          <p:nvPr/>
        </p:nvPicPr>
        <p:blipFill>
          <a:blip r:embed="rId5"/>
          <a:stretch>
            <a:fillRect/>
          </a:stretch>
        </p:blipFill>
        <p:spPr>
          <a:xfrm>
            <a:off x="467544" y="1004272"/>
            <a:ext cx="3491921" cy="2420327"/>
          </a:xfrm>
          <a:prstGeom prst="rect">
            <a:avLst/>
          </a:prstGeom>
        </p:spPr>
      </p:pic>
    </p:spTree>
    <p:extLst>
      <p:ext uri="{BB962C8B-B14F-4D97-AF65-F5344CB8AC3E}">
        <p14:creationId xmlns:p14="http://schemas.microsoft.com/office/powerpoint/2010/main" val="4112357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p:cNvSpPr/>
          <p:nvPr/>
        </p:nvSpPr>
        <p:spPr>
          <a:xfrm>
            <a:off x="231820" y="-22860"/>
            <a:ext cx="8026876" cy="5143500"/>
          </a:xfrm>
          <a:prstGeom prst="rect">
            <a:avLst/>
          </a:prstGeom>
          <a:noFill/>
          <a:ln w="889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4" name="ZoneTexte 3"/>
          <p:cNvSpPr txBox="1"/>
          <p:nvPr/>
        </p:nvSpPr>
        <p:spPr>
          <a:xfrm>
            <a:off x="2298691" y="2591388"/>
            <a:ext cx="2107394" cy="1481175"/>
          </a:xfrm>
          <a:prstGeom prst="rect">
            <a:avLst/>
          </a:prstGeom>
          <a:noFill/>
        </p:spPr>
        <p:txBody>
          <a:bodyPr wrap="square" rtlCol="0">
            <a:spAutoFit/>
          </a:bodyPr>
          <a:lstStyle/>
          <a:p>
            <a:pPr algn="just"/>
            <a:r>
              <a:rPr lang="fr-FR" sz="675" b="1" dirty="0">
                <a:solidFill>
                  <a:prstClr val="black"/>
                </a:solidFill>
              </a:rPr>
              <a:t>* Le 1</a:t>
            </a:r>
            <a:r>
              <a:rPr lang="fr-FR" sz="675" b="1" baseline="30000" dirty="0">
                <a:solidFill>
                  <a:prstClr val="black"/>
                </a:solidFill>
              </a:rPr>
              <a:t>er</a:t>
            </a:r>
            <a:r>
              <a:rPr lang="fr-FR" sz="675" b="1" dirty="0">
                <a:solidFill>
                  <a:prstClr val="black"/>
                </a:solidFill>
              </a:rPr>
              <a:t> semestre des licences scientifique est un semestre d’orientation :</a:t>
            </a:r>
          </a:p>
          <a:p>
            <a:pPr algn="just">
              <a:buSzPct val="85000"/>
            </a:pPr>
            <a:r>
              <a:rPr lang="fr-FR" sz="675" b="1" dirty="0">
                <a:solidFill>
                  <a:prstClr val="black"/>
                </a:solidFill>
                <a:latin typeface="Wingdings 3" panose="05040102010807070707" pitchFamily="18" charset="2"/>
              </a:rPr>
              <a:t>w</a:t>
            </a:r>
            <a:r>
              <a:rPr lang="fr-FR" sz="675" b="1" dirty="0">
                <a:solidFill>
                  <a:prstClr val="black"/>
                </a:solidFill>
              </a:rPr>
              <a:t> </a:t>
            </a:r>
            <a:r>
              <a:rPr lang="fr-FR" sz="675" b="1" dirty="0">
                <a:solidFill>
                  <a:srgbClr val="C00000"/>
                </a:solidFill>
              </a:rPr>
              <a:t>MISIPCG</a:t>
            </a:r>
            <a:r>
              <a:rPr lang="fr-FR" sz="675" b="1" dirty="0">
                <a:solidFill>
                  <a:prstClr val="black"/>
                </a:solidFill>
              </a:rPr>
              <a:t> : Mathématiques, informatique, sciences pour l’ingénieur, physique-chimie, géosciences</a:t>
            </a:r>
          </a:p>
          <a:p>
            <a:pPr algn="just">
              <a:buSzPct val="85000"/>
            </a:pPr>
            <a:r>
              <a:rPr lang="fr-FR" sz="675" b="1" dirty="0">
                <a:solidFill>
                  <a:prstClr val="black"/>
                </a:solidFill>
              </a:rPr>
              <a:t>ou </a:t>
            </a:r>
            <a:r>
              <a:rPr lang="fr-FR" sz="675" b="1" dirty="0">
                <a:solidFill>
                  <a:prstClr val="black"/>
                </a:solidFill>
                <a:latin typeface="Wingdings 3" panose="05040102010807070707" pitchFamily="18" charset="2"/>
              </a:rPr>
              <a:t>w</a:t>
            </a:r>
            <a:r>
              <a:rPr lang="fr-FR" sz="675" b="1" dirty="0">
                <a:solidFill>
                  <a:prstClr val="black"/>
                </a:solidFill>
              </a:rPr>
              <a:t> </a:t>
            </a:r>
            <a:r>
              <a:rPr lang="fr-FR" sz="675" b="1" dirty="0">
                <a:solidFill>
                  <a:srgbClr val="C00000"/>
                </a:solidFill>
              </a:rPr>
              <a:t>MIASHS</a:t>
            </a:r>
            <a:r>
              <a:rPr lang="fr-FR" sz="675" b="1" dirty="0">
                <a:solidFill>
                  <a:prstClr val="black"/>
                </a:solidFill>
              </a:rPr>
              <a:t> : Mathématiques, informatique, sciences humaines et sociales parcours éco gestion ou sciences cognitives</a:t>
            </a:r>
          </a:p>
          <a:p>
            <a:pPr algn="just">
              <a:buSzPct val="85000"/>
            </a:pPr>
            <a:r>
              <a:rPr lang="fr-FR" sz="675" b="1" dirty="0">
                <a:solidFill>
                  <a:prstClr val="black"/>
                </a:solidFill>
              </a:rPr>
              <a:t>ou </a:t>
            </a:r>
            <a:r>
              <a:rPr lang="fr-FR" sz="675" b="1" dirty="0">
                <a:solidFill>
                  <a:prstClr val="black"/>
                </a:solidFill>
                <a:latin typeface="Wingdings 3" panose="05040102010807070707" pitchFamily="18" charset="2"/>
              </a:rPr>
              <a:t>w</a:t>
            </a:r>
            <a:r>
              <a:rPr lang="fr-FR" sz="675" b="1" dirty="0">
                <a:solidFill>
                  <a:prstClr val="black"/>
                </a:solidFill>
              </a:rPr>
              <a:t> </a:t>
            </a:r>
            <a:r>
              <a:rPr lang="fr-FR" sz="675" b="1" dirty="0">
                <a:solidFill>
                  <a:srgbClr val="C00000"/>
                </a:solidFill>
              </a:rPr>
              <a:t>SVSTC</a:t>
            </a:r>
            <a:r>
              <a:rPr lang="fr-FR" sz="675" b="1" dirty="0">
                <a:solidFill>
                  <a:prstClr val="black"/>
                </a:solidFill>
              </a:rPr>
              <a:t> : Sciences de la vie, sciences de la terre, chimie</a:t>
            </a:r>
          </a:p>
          <a:p>
            <a:pPr algn="just">
              <a:spcBef>
                <a:spcPts val="300"/>
              </a:spcBef>
              <a:buSzPct val="85000"/>
            </a:pPr>
            <a:r>
              <a:rPr lang="fr-FR" sz="675" b="1" dirty="0">
                <a:solidFill>
                  <a:prstClr val="black"/>
                </a:solidFill>
              </a:rPr>
              <a:t>Selon la licence, le choix définitif de la mention (et éventuellement du parcours) se fait au semestre 2, 3 ou 4, voire 5.</a:t>
            </a:r>
          </a:p>
        </p:txBody>
      </p:sp>
      <p:sp>
        <p:nvSpPr>
          <p:cNvPr id="14" name="Rectangle 13"/>
          <p:cNvSpPr/>
          <p:nvPr/>
        </p:nvSpPr>
        <p:spPr>
          <a:xfrm>
            <a:off x="434662" y="58899"/>
            <a:ext cx="3931603" cy="415498"/>
          </a:xfrm>
          <a:prstGeom prst="rect">
            <a:avLst/>
          </a:prstGeom>
          <a:solidFill>
            <a:srgbClr val="00B0F0"/>
          </a:solidFill>
        </p:spPr>
        <p:txBody>
          <a:bodyPr wrap="square" lIns="68580" tIns="34290" rIns="68580" bIns="34290">
            <a:spAutoFit/>
          </a:bodyPr>
          <a:lstStyle/>
          <a:p>
            <a:pPr>
              <a:spcBef>
                <a:spcPts val="450"/>
              </a:spcBef>
            </a:pPr>
            <a:endParaRPr lang="fr-FR" sz="450" b="1" spc="38" dirty="0">
              <a:ln w="6350">
                <a:solidFill>
                  <a:prstClr val="black"/>
                </a:solidFill>
                <a:prstDash val="solid"/>
                <a:miter lim="800000"/>
              </a:ln>
              <a:solidFill>
                <a:prstClr val="white"/>
              </a:solidFill>
              <a:effectLst>
                <a:outerShdw blurRad="25500" dist="23000" dir="7020000" algn="tl">
                  <a:srgbClr val="000000">
                    <a:alpha val="50000"/>
                  </a:srgbClr>
                </a:outerShdw>
              </a:effectLst>
              <a:latin typeface="Segoe UI Black" panose="020B0A02040204020203" pitchFamily="34" charset="0"/>
              <a:ea typeface="Segoe UI Black" panose="020B0A02040204020203" pitchFamily="34" charset="0"/>
            </a:endParaRPr>
          </a:p>
          <a:p>
            <a:r>
              <a:rPr lang="fr-FR" sz="1200" b="1" spc="38" dirty="0">
                <a:ln w="6350">
                  <a:solidFill>
                    <a:prstClr val="black"/>
                  </a:solidFill>
                  <a:prstDash val="solid"/>
                  <a:miter lim="800000"/>
                </a:ln>
                <a:solidFill>
                  <a:prstClr val="white"/>
                </a:solidFill>
                <a:effectLst>
                  <a:outerShdw blurRad="25500" dist="23000" dir="7020000" algn="tl">
                    <a:srgbClr val="000000">
                      <a:alpha val="50000"/>
                    </a:srgbClr>
                  </a:outerShdw>
                </a:effectLst>
                <a:latin typeface="Segoe UI Black" panose="020B0A02040204020203" pitchFamily="34" charset="0"/>
                <a:ea typeface="Segoe UI Black" panose="020B0A02040204020203" pitchFamily="34" charset="0"/>
              </a:rPr>
              <a:t>   LICENCE                                   C.M.I.</a:t>
            </a:r>
            <a:endParaRPr lang="fr-FR" sz="975" b="1" spc="38" dirty="0">
              <a:ln w="6350">
                <a:solidFill>
                  <a:prstClr val="black"/>
                </a:solidFill>
                <a:prstDash val="solid"/>
                <a:miter lim="800000"/>
              </a:ln>
              <a:solidFill>
                <a:prstClr val="white"/>
              </a:solidFill>
              <a:effectLst>
                <a:outerShdw blurRad="25500" dist="23000" dir="7020000" algn="tl">
                  <a:srgbClr val="000000">
                    <a:alpha val="50000"/>
                  </a:srgbClr>
                </a:outerShdw>
              </a:effectLst>
              <a:latin typeface="Segoe UI Black" panose="020B0A02040204020203" pitchFamily="34" charset="0"/>
              <a:ea typeface="Segoe UI Black" panose="020B0A02040204020203" pitchFamily="34" charset="0"/>
            </a:endParaRPr>
          </a:p>
          <a:p>
            <a:endParaRPr lang="fr-FR" sz="600" b="1" spc="38" dirty="0">
              <a:ln w="6350">
                <a:solidFill>
                  <a:prstClr val="black"/>
                </a:solidFill>
                <a:prstDash val="solid"/>
                <a:miter lim="800000"/>
              </a:ln>
              <a:solidFill>
                <a:prstClr val="white"/>
              </a:solidFill>
              <a:effectLst>
                <a:outerShdw blurRad="25500" dist="23000" dir="7020000" algn="tl">
                  <a:srgbClr val="000000">
                    <a:alpha val="50000"/>
                  </a:srgbClr>
                </a:outerShdw>
              </a:effectLst>
              <a:latin typeface="Segoe UI Black" panose="020B0A02040204020203" pitchFamily="34" charset="0"/>
              <a:ea typeface="Segoe UI Black" panose="020B0A02040204020203"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1671" y="102060"/>
            <a:ext cx="1026114" cy="32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riangle isocèle 4"/>
          <p:cNvSpPr/>
          <p:nvPr/>
        </p:nvSpPr>
        <p:spPr>
          <a:xfrm rot="10800000">
            <a:off x="3484736" y="434393"/>
            <a:ext cx="270030" cy="152727"/>
          </a:xfrm>
          <a:prstGeom prst="triangle">
            <a:avLst/>
          </a:prstGeom>
          <a:solidFill>
            <a:srgbClr val="00B0F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8" name="Triangle isocèle 17"/>
          <p:cNvSpPr/>
          <p:nvPr/>
        </p:nvSpPr>
        <p:spPr>
          <a:xfrm rot="10800000">
            <a:off x="1411650" y="442656"/>
            <a:ext cx="270030" cy="152727"/>
          </a:xfrm>
          <a:prstGeom prst="triangle">
            <a:avLst/>
          </a:prstGeom>
          <a:solidFill>
            <a:srgbClr val="00B0F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pic>
        <p:nvPicPr>
          <p:cNvPr id="1026" name="Picture 2" descr="Je choisis l'université de Bordeau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6672" y="4128881"/>
            <a:ext cx="1566173" cy="365441"/>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2886970" y="4513123"/>
            <a:ext cx="1619517" cy="438582"/>
          </a:xfrm>
          <a:prstGeom prst="rect">
            <a:avLst/>
          </a:prstGeom>
          <a:noFill/>
        </p:spPr>
        <p:txBody>
          <a:bodyPr wrap="square" rtlCol="0">
            <a:spAutoFit/>
          </a:bodyPr>
          <a:lstStyle/>
          <a:p>
            <a:r>
              <a:rPr lang="fr-FR" sz="750" dirty="0">
                <a:solidFill>
                  <a:prstClr val="black"/>
                </a:solidFill>
                <a:hlinkClick r:id="rId5"/>
              </a:rPr>
              <a:t>https://jechoisis.u-bordeaux.fr/choisir/Les-etudes-a-l-universite</a:t>
            </a:r>
            <a:endParaRPr lang="fr-FR" sz="750" dirty="0">
              <a:solidFill>
                <a:prstClr val="black"/>
              </a:solidFill>
            </a:endParaRPr>
          </a:p>
        </p:txBody>
      </p:sp>
      <p:sp>
        <p:nvSpPr>
          <p:cNvPr id="15" name="Rectangle 14"/>
          <p:cNvSpPr/>
          <p:nvPr/>
        </p:nvSpPr>
        <p:spPr>
          <a:xfrm>
            <a:off x="4543153" y="66043"/>
            <a:ext cx="3647249" cy="415498"/>
          </a:xfrm>
          <a:prstGeom prst="rect">
            <a:avLst/>
          </a:prstGeom>
          <a:solidFill>
            <a:schemeClr val="accent6">
              <a:lumMod val="75000"/>
            </a:schemeClr>
          </a:solidFill>
        </p:spPr>
        <p:txBody>
          <a:bodyPr wrap="square" lIns="68580" tIns="34290" rIns="68580" bIns="34290">
            <a:spAutoFit/>
          </a:bodyPr>
          <a:lstStyle/>
          <a:p>
            <a:pPr>
              <a:spcBef>
                <a:spcPts val="450"/>
              </a:spcBef>
            </a:pPr>
            <a:endParaRPr lang="fr-FR" sz="450" b="1" spc="38" dirty="0">
              <a:ln w="6350">
                <a:solidFill>
                  <a:prstClr val="black"/>
                </a:solidFill>
                <a:prstDash val="solid"/>
                <a:miter lim="800000"/>
              </a:ln>
              <a:solidFill>
                <a:prstClr val="white"/>
              </a:solidFill>
              <a:effectLst>
                <a:outerShdw blurRad="25500" dist="23000" dir="7020000" algn="tl">
                  <a:srgbClr val="000000">
                    <a:alpha val="50000"/>
                  </a:srgbClr>
                </a:outerShdw>
              </a:effectLst>
              <a:latin typeface="Segoe UI Black" panose="020B0A02040204020203" pitchFamily="34" charset="0"/>
              <a:ea typeface="Segoe UI Black" panose="020B0A02040204020203" pitchFamily="34" charset="0"/>
            </a:endParaRPr>
          </a:p>
          <a:p>
            <a:r>
              <a:rPr lang="fr-FR" sz="1200" b="1" spc="38" dirty="0">
                <a:ln w="6350">
                  <a:solidFill>
                    <a:prstClr val="black"/>
                  </a:solidFill>
                  <a:prstDash val="solid"/>
                  <a:miter lim="800000"/>
                </a:ln>
                <a:solidFill>
                  <a:prstClr val="white"/>
                </a:solidFill>
                <a:effectLst>
                  <a:outerShdw blurRad="25500" dist="23000" dir="7020000" algn="tl">
                    <a:srgbClr val="000000">
                      <a:alpha val="50000"/>
                    </a:srgbClr>
                  </a:outerShdw>
                </a:effectLst>
                <a:latin typeface="Segoe UI Black" panose="020B0A02040204020203" pitchFamily="34" charset="0"/>
                <a:ea typeface="Segoe UI Black" panose="020B0A02040204020203" pitchFamily="34" charset="0"/>
              </a:rPr>
              <a:t>             LICENCE</a:t>
            </a:r>
            <a:endParaRPr lang="fr-FR" sz="975" b="1" spc="38" dirty="0">
              <a:ln w="6350">
                <a:solidFill>
                  <a:prstClr val="black"/>
                </a:solidFill>
                <a:prstDash val="solid"/>
                <a:miter lim="800000"/>
              </a:ln>
              <a:solidFill>
                <a:prstClr val="white"/>
              </a:solidFill>
              <a:effectLst>
                <a:outerShdw blurRad="25500" dist="23000" dir="7020000" algn="tl">
                  <a:srgbClr val="000000">
                    <a:alpha val="50000"/>
                  </a:srgbClr>
                </a:outerShdw>
              </a:effectLst>
              <a:latin typeface="Segoe UI Black" panose="020B0A02040204020203" pitchFamily="34" charset="0"/>
              <a:ea typeface="Segoe UI Black" panose="020B0A02040204020203" pitchFamily="34" charset="0"/>
            </a:endParaRPr>
          </a:p>
          <a:p>
            <a:endParaRPr lang="fr-FR" sz="600" b="1" spc="38" dirty="0">
              <a:ln w="6350">
                <a:solidFill>
                  <a:prstClr val="black"/>
                </a:solidFill>
                <a:prstDash val="solid"/>
                <a:miter lim="800000"/>
              </a:ln>
              <a:solidFill>
                <a:prstClr val="white"/>
              </a:solidFill>
              <a:effectLst>
                <a:outerShdw blurRad="25500" dist="23000" dir="7020000" algn="tl">
                  <a:srgbClr val="000000">
                    <a:alpha val="50000"/>
                  </a:srgbClr>
                </a:outerShdw>
              </a:effectLst>
              <a:latin typeface="Segoe UI Black" panose="020B0A02040204020203" pitchFamily="34" charset="0"/>
              <a:ea typeface="Segoe UI Black" panose="020B0A02040204020203" pitchFamily="34" charset="0"/>
            </a:endParaRPr>
          </a:p>
        </p:txBody>
      </p:sp>
      <p:sp>
        <p:nvSpPr>
          <p:cNvPr id="20" name="Triangle isocèle 19"/>
          <p:cNvSpPr/>
          <p:nvPr/>
        </p:nvSpPr>
        <p:spPr>
          <a:xfrm rot="10800000">
            <a:off x="5436096" y="432942"/>
            <a:ext cx="270030" cy="152727"/>
          </a:xfrm>
          <a:prstGeom prst="triangle">
            <a:avLst/>
          </a:prstGeom>
          <a:solidFill>
            <a:schemeClr val="accent6">
              <a:lumMod val="75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3" name="Rectangle 2"/>
          <p:cNvSpPr/>
          <p:nvPr/>
        </p:nvSpPr>
        <p:spPr>
          <a:xfrm>
            <a:off x="6516216" y="102060"/>
            <a:ext cx="1134126" cy="34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pic>
        <p:nvPicPr>
          <p:cNvPr id="2052" name="Picture 4" descr="Résultat de recherche d'images pour &quot;UNIVERSITE BORDEAUX MONTAIGNE&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2523" y="111658"/>
            <a:ext cx="1062362" cy="33814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necteur droit 6"/>
          <p:cNvCxnSpPr/>
          <p:nvPr/>
        </p:nvCxnSpPr>
        <p:spPr>
          <a:xfrm>
            <a:off x="4452844" y="66043"/>
            <a:ext cx="6884" cy="4964433"/>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1" name="Picture 2" descr="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79929" y="4499524"/>
            <a:ext cx="808287" cy="378968"/>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5343228" y="4842786"/>
            <a:ext cx="1051891" cy="207749"/>
          </a:xfrm>
          <a:prstGeom prst="rect">
            <a:avLst/>
          </a:prstGeom>
          <a:noFill/>
        </p:spPr>
        <p:txBody>
          <a:bodyPr wrap="none" rtlCol="0">
            <a:spAutoFit/>
          </a:bodyPr>
          <a:lstStyle/>
          <a:p>
            <a:r>
              <a:rPr lang="fr-FR" sz="750" dirty="0">
                <a:solidFill>
                  <a:prstClr val="black"/>
                </a:solidFill>
                <a:hlinkClick r:id="rId8"/>
              </a:rPr>
              <a:t>Choisir une </a:t>
            </a:r>
            <a:r>
              <a:rPr lang="fr-FR" sz="750" b="1" dirty="0">
                <a:solidFill>
                  <a:prstClr val="black"/>
                </a:solidFill>
                <a:hlinkClick r:id="rId8"/>
              </a:rPr>
              <a:t>Licence</a:t>
            </a:r>
            <a:endParaRPr lang="fr-FR" sz="750" b="1" dirty="0">
              <a:solidFill>
                <a:prstClr val="black"/>
              </a:solidFill>
            </a:endParaRPr>
          </a:p>
        </p:txBody>
      </p:sp>
      <p:sp>
        <p:nvSpPr>
          <p:cNvPr id="13" name="Rectangle à coins arrondis 12"/>
          <p:cNvSpPr/>
          <p:nvPr/>
        </p:nvSpPr>
        <p:spPr>
          <a:xfrm>
            <a:off x="2809669" y="4102057"/>
            <a:ext cx="1630839" cy="914787"/>
          </a:xfrm>
          <a:prstGeom prst="roundRect">
            <a:avLst>
              <a:gd name="adj" fmla="val 10423"/>
            </a:avLst>
          </a:prstGeom>
          <a:no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pic>
        <p:nvPicPr>
          <p:cNvPr id="27" name="Picture 6" descr="Résultat de recherche d'images pour &quot;information&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23731" y="4544475"/>
            <a:ext cx="579196" cy="312766"/>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28" name="Rectangle à coins arrondis 27"/>
          <p:cNvSpPr/>
          <p:nvPr/>
        </p:nvSpPr>
        <p:spPr>
          <a:xfrm>
            <a:off x="4718393" y="4455428"/>
            <a:ext cx="1569352" cy="542618"/>
          </a:xfrm>
          <a:prstGeom prst="roundRect">
            <a:avLst>
              <a:gd name="adj" fmla="val 10423"/>
            </a:avLst>
          </a:prstGeom>
          <a:no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9" name="Ellipse 28"/>
          <p:cNvSpPr/>
          <p:nvPr/>
        </p:nvSpPr>
        <p:spPr>
          <a:xfrm>
            <a:off x="7805353" y="146244"/>
            <a:ext cx="303995" cy="248716"/>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30" name="ZoneTexte 29"/>
          <p:cNvSpPr txBox="1"/>
          <p:nvPr/>
        </p:nvSpPr>
        <p:spPr>
          <a:xfrm>
            <a:off x="7748203" y="176956"/>
            <a:ext cx="412007" cy="207749"/>
          </a:xfrm>
          <a:prstGeom prst="rect">
            <a:avLst/>
          </a:prstGeom>
          <a:noFill/>
        </p:spPr>
        <p:txBody>
          <a:bodyPr wrap="square" rtlCol="0">
            <a:spAutoFit/>
          </a:bodyPr>
          <a:lstStyle/>
          <a:p>
            <a:pPr algn="ctr"/>
            <a:r>
              <a:rPr lang="fr-FR" sz="750" b="1" dirty="0">
                <a:solidFill>
                  <a:srgbClr val="F79646">
                    <a:lumMod val="75000"/>
                  </a:srgbClr>
                </a:solidFill>
                <a:latin typeface="Bahnschrift" panose="020B0502040204020203" pitchFamily="34" charset="0"/>
              </a:rPr>
              <a:t>Liste</a:t>
            </a:r>
          </a:p>
        </p:txBody>
      </p:sp>
      <p:sp>
        <p:nvSpPr>
          <p:cNvPr id="31" name="Ellipse 30"/>
          <p:cNvSpPr/>
          <p:nvPr/>
        </p:nvSpPr>
        <p:spPr>
          <a:xfrm>
            <a:off x="3981080" y="141481"/>
            <a:ext cx="303995" cy="248716"/>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32" name="ZoneTexte 31"/>
          <p:cNvSpPr txBox="1"/>
          <p:nvPr/>
        </p:nvSpPr>
        <p:spPr>
          <a:xfrm>
            <a:off x="3923929" y="172194"/>
            <a:ext cx="412007" cy="207749"/>
          </a:xfrm>
          <a:prstGeom prst="rect">
            <a:avLst/>
          </a:prstGeom>
          <a:noFill/>
        </p:spPr>
        <p:txBody>
          <a:bodyPr wrap="square" rtlCol="0">
            <a:spAutoFit/>
          </a:bodyPr>
          <a:lstStyle/>
          <a:p>
            <a:pPr algn="ctr"/>
            <a:r>
              <a:rPr lang="fr-FR" sz="750" b="1" dirty="0">
                <a:solidFill>
                  <a:srgbClr val="00B0F0"/>
                </a:solidFill>
                <a:latin typeface="Bahnschrift" panose="020B0502040204020203" pitchFamily="34" charset="0"/>
              </a:rPr>
              <a:t>Liste</a:t>
            </a:r>
          </a:p>
        </p:txBody>
      </p:sp>
      <p:sp>
        <p:nvSpPr>
          <p:cNvPr id="6" name="ZoneTexte 5"/>
          <p:cNvSpPr txBox="1"/>
          <p:nvPr/>
        </p:nvSpPr>
        <p:spPr>
          <a:xfrm>
            <a:off x="423977" y="600253"/>
            <a:ext cx="1947360" cy="3877921"/>
          </a:xfrm>
          <a:prstGeom prst="rect">
            <a:avLst/>
          </a:prstGeom>
          <a:noFill/>
        </p:spPr>
        <p:txBody>
          <a:bodyPr wrap="square" rtlCol="0">
            <a:spAutoFit/>
          </a:bodyPr>
          <a:lstStyle/>
          <a:p>
            <a:r>
              <a:rPr lang="fr-FR" sz="788" b="1" dirty="0">
                <a:solidFill>
                  <a:prstClr val="black"/>
                </a:solidFill>
                <a:latin typeface="Segoe UI Black" panose="020B0A02040204020203" pitchFamily="34" charset="0"/>
                <a:ea typeface="Segoe UI Black" panose="020B0A02040204020203" pitchFamily="34" charset="0"/>
              </a:rPr>
              <a:t>DROIT, ÉCONOMIE, GESTION</a:t>
            </a:r>
            <a:endParaRPr lang="fr-FR" sz="788" dirty="0">
              <a:solidFill>
                <a:prstClr val="black"/>
              </a:solidFill>
              <a:latin typeface="Segoe UI Black" panose="020B0A02040204020203" pitchFamily="34" charset="0"/>
              <a:ea typeface="Segoe UI Black" panose="020B0A02040204020203" pitchFamily="34" charset="0"/>
            </a:endParaRPr>
          </a:p>
          <a:p>
            <a:pPr indent="71438">
              <a:buSzPct val="86000"/>
              <a:buFont typeface="Wingdings" panose="05000000000000000000" pitchFamily="2" charset="2"/>
              <a:buChar char="q"/>
            </a:pPr>
            <a:r>
              <a:rPr lang="fr-FR" sz="788" b="1" dirty="0">
                <a:solidFill>
                  <a:prstClr val="black"/>
                </a:solidFill>
                <a:latin typeface="Bahnschrift" panose="020B0502040204020203" pitchFamily="34" charset="0"/>
              </a:rPr>
              <a:t>  </a:t>
            </a:r>
            <a:r>
              <a:rPr lang="fr-FR" sz="788" b="1" dirty="0">
                <a:solidFill>
                  <a:srgbClr val="C00000"/>
                </a:solidFill>
                <a:latin typeface="Bahnschrift" panose="020B0502040204020203" pitchFamily="34" charset="0"/>
                <a:hlinkClick r:id="rId10"/>
              </a:rPr>
              <a:t>Administration économique et sociale.</a:t>
            </a:r>
            <a:endParaRPr lang="fr-FR" sz="788" b="1" dirty="0">
              <a:solidFill>
                <a:srgbClr val="C00000"/>
              </a:solidFill>
              <a:latin typeface="Bahnschrift" panose="020B0502040204020203" pitchFamily="34" charset="0"/>
            </a:endParaRPr>
          </a:p>
          <a:p>
            <a:pPr indent="71438">
              <a:spcBef>
                <a:spcPts val="75"/>
              </a:spcBef>
              <a:buSzPct val="86000"/>
              <a:buFont typeface="Wingdings" panose="05000000000000000000" pitchFamily="2" charset="2"/>
              <a:buChar char="q"/>
            </a:pPr>
            <a:r>
              <a:rPr lang="fr-FR" sz="788" b="1" dirty="0">
                <a:solidFill>
                  <a:prstClr val="black"/>
                </a:solidFill>
                <a:latin typeface="Bahnschrift" panose="020B0502040204020203" pitchFamily="34" charset="0"/>
              </a:rPr>
              <a:t>  </a:t>
            </a:r>
            <a:r>
              <a:rPr lang="fr-FR" sz="788" b="1" dirty="0">
                <a:solidFill>
                  <a:srgbClr val="C00000"/>
                </a:solidFill>
                <a:latin typeface="Bahnschrift" panose="020B0502040204020203" pitchFamily="34" charset="0"/>
                <a:hlinkClick r:id="rId11"/>
              </a:rPr>
              <a:t>Droit.</a:t>
            </a:r>
            <a:endParaRPr lang="fr-FR" sz="788" b="1" dirty="0">
              <a:solidFill>
                <a:srgbClr val="C00000"/>
              </a:solidFill>
              <a:latin typeface="Bahnschrift" panose="020B0502040204020203" pitchFamily="34" charset="0"/>
            </a:endParaRPr>
          </a:p>
          <a:p>
            <a:pPr indent="71438">
              <a:spcBef>
                <a:spcPts val="75"/>
              </a:spcBef>
              <a:buSzPct val="86000"/>
              <a:buFont typeface="Wingdings" panose="05000000000000000000" pitchFamily="2" charset="2"/>
              <a:buChar char="q"/>
            </a:pPr>
            <a:r>
              <a:rPr lang="fr-FR" sz="788" b="1" dirty="0">
                <a:solidFill>
                  <a:prstClr val="black"/>
                </a:solidFill>
                <a:latin typeface="Bahnschrift" panose="020B0502040204020203" pitchFamily="34" charset="0"/>
              </a:rPr>
              <a:t>  </a:t>
            </a:r>
            <a:r>
              <a:rPr lang="fr-FR" sz="788" b="1" dirty="0">
                <a:solidFill>
                  <a:srgbClr val="C00000"/>
                </a:solidFill>
                <a:latin typeface="Bahnschrift" panose="020B0502040204020203" pitchFamily="34" charset="0"/>
                <a:hlinkClick r:id="rId12"/>
              </a:rPr>
              <a:t>Economie et gestion.</a:t>
            </a:r>
            <a:endParaRPr lang="fr-FR" sz="788" b="1" dirty="0">
              <a:solidFill>
                <a:srgbClr val="C00000"/>
              </a:solidFill>
              <a:latin typeface="Bahnschrift" panose="020B0502040204020203" pitchFamily="34" charset="0"/>
            </a:endParaRPr>
          </a:p>
          <a:p>
            <a:pPr indent="71438">
              <a:spcBef>
                <a:spcPts val="75"/>
              </a:spcBef>
              <a:buSzPct val="86000"/>
              <a:buFont typeface="Wingdings" panose="05000000000000000000" pitchFamily="2" charset="2"/>
              <a:buChar char="q"/>
            </a:pPr>
            <a:r>
              <a:rPr lang="fr-FR" sz="788" b="1" dirty="0">
                <a:solidFill>
                  <a:prstClr val="black"/>
                </a:solidFill>
                <a:latin typeface="Bahnschrift" panose="020B0502040204020203" pitchFamily="34" charset="0"/>
              </a:rPr>
              <a:t>  </a:t>
            </a:r>
            <a:r>
              <a:rPr lang="fr-FR" sz="788" b="1" dirty="0">
                <a:solidFill>
                  <a:prstClr val="black">
                    <a:lumMod val="65000"/>
                    <a:lumOff val="35000"/>
                  </a:prstClr>
                </a:solidFill>
                <a:latin typeface="Bahnschrift" panose="020B0502040204020203" pitchFamily="34" charset="0"/>
              </a:rPr>
              <a:t>Gestion (L3 uniquement)</a:t>
            </a:r>
          </a:p>
          <a:p>
            <a:pPr>
              <a:spcBef>
                <a:spcPts val="675"/>
              </a:spcBef>
            </a:pPr>
            <a:r>
              <a:rPr lang="fr-FR" sz="788" b="1" dirty="0">
                <a:solidFill>
                  <a:prstClr val="black"/>
                </a:solidFill>
                <a:latin typeface="Segoe UI Black" panose="020B0A02040204020203" pitchFamily="34" charset="0"/>
                <a:ea typeface="Segoe UI Black" panose="020B0A02040204020203" pitchFamily="34" charset="0"/>
              </a:rPr>
              <a:t>SCIENCES HUMAINES ET SOCIALES</a:t>
            </a:r>
          </a:p>
          <a:p>
            <a:pPr marL="128588" indent="-128588">
              <a:buFont typeface="Wingdings" panose="05000000000000000000" pitchFamily="2" charset="2"/>
              <a:buChar char="q"/>
            </a:pPr>
            <a:r>
              <a:rPr lang="fr-FR" sz="788" dirty="0">
                <a:hlinkClick r:id="rId13"/>
              </a:rPr>
              <a:t>Psychologie</a:t>
            </a:r>
            <a:endParaRPr lang="fr-FR" sz="788" dirty="0"/>
          </a:p>
          <a:p>
            <a:pPr marL="128588" indent="-128588">
              <a:buFont typeface="Wingdings" panose="05000000000000000000" pitchFamily="2" charset="2"/>
              <a:buChar char="q"/>
            </a:pPr>
            <a:r>
              <a:rPr lang="fr-FR" sz="788" dirty="0">
                <a:hlinkClick r:id="rId14"/>
              </a:rPr>
              <a:t>Sociologie</a:t>
            </a:r>
            <a:endParaRPr lang="fr-FR" sz="788" dirty="0"/>
          </a:p>
          <a:p>
            <a:pPr indent="71438">
              <a:spcBef>
                <a:spcPts val="75"/>
              </a:spcBef>
              <a:buSzPct val="86000"/>
              <a:buFont typeface="Wingdings" panose="05000000000000000000" pitchFamily="2" charset="2"/>
              <a:buChar char="q"/>
            </a:pPr>
            <a:r>
              <a:rPr lang="fr-FR" sz="788" b="1" dirty="0">
                <a:solidFill>
                  <a:prstClr val="black"/>
                </a:solidFill>
                <a:latin typeface="Bahnschrift" panose="020B0502040204020203" pitchFamily="34" charset="0"/>
              </a:rPr>
              <a:t>  </a:t>
            </a:r>
            <a:r>
              <a:rPr lang="fr-FR" sz="788" b="1" dirty="0">
                <a:solidFill>
                  <a:srgbClr val="C00000"/>
                </a:solidFill>
                <a:latin typeface="Bahnschrift" panose="020B0502040204020203" pitchFamily="34" charset="0"/>
                <a:hlinkClick r:id="rId15"/>
              </a:rPr>
              <a:t>Sciences et techniques des activités </a:t>
            </a:r>
          </a:p>
          <a:p>
            <a:pPr>
              <a:buSzPct val="86000"/>
            </a:pPr>
            <a:r>
              <a:rPr lang="fr-FR" sz="788" b="1" dirty="0">
                <a:solidFill>
                  <a:srgbClr val="C00000"/>
                </a:solidFill>
                <a:latin typeface="Bahnschrift" panose="020B0502040204020203" pitchFamily="34" charset="0"/>
                <a:hlinkClick r:id="rId15"/>
              </a:rPr>
              <a:t>physiques et sportives (STAPS).</a:t>
            </a:r>
            <a:endParaRPr lang="fr-FR" sz="788" b="1" dirty="0">
              <a:solidFill>
                <a:srgbClr val="C00000"/>
              </a:solidFill>
              <a:latin typeface="Bahnschrift" panose="020B0502040204020203" pitchFamily="34" charset="0"/>
            </a:endParaRPr>
          </a:p>
          <a:p>
            <a:pPr indent="71438">
              <a:spcBef>
                <a:spcPts val="75"/>
              </a:spcBef>
              <a:buSzPct val="86000"/>
              <a:buFont typeface="Wingdings" panose="05000000000000000000" pitchFamily="2" charset="2"/>
              <a:buChar char="q"/>
            </a:pPr>
            <a:r>
              <a:rPr lang="fr-FR" sz="788" b="1" dirty="0">
                <a:solidFill>
                  <a:prstClr val="black"/>
                </a:solidFill>
                <a:latin typeface="Bahnschrift" panose="020B0502040204020203" pitchFamily="34" charset="0"/>
              </a:rPr>
              <a:t>  </a:t>
            </a:r>
            <a:r>
              <a:rPr lang="fr-FR" sz="788" b="1" dirty="0">
                <a:solidFill>
                  <a:prstClr val="black">
                    <a:lumMod val="65000"/>
                    <a:lumOff val="35000"/>
                  </a:prstClr>
                </a:solidFill>
                <a:latin typeface="Bahnschrift" panose="020B0502040204020203" pitchFamily="34" charset="0"/>
              </a:rPr>
              <a:t>Sciences de l’éducation (L3 uniquement)</a:t>
            </a:r>
          </a:p>
          <a:p>
            <a:pPr indent="71438">
              <a:spcBef>
                <a:spcPts val="75"/>
              </a:spcBef>
              <a:buSzPct val="86000"/>
              <a:buFont typeface="Wingdings" panose="05000000000000000000" pitchFamily="2" charset="2"/>
              <a:buChar char="q"/>
            </a:pPr>
            <a:r>
              <a:rPr lang="fr-FR" sz="788" b="1" dirty="0">
                <a:solidFill>
                  <a:prstClr val="black"/>
                </a:solidFill>
                <a:latin typeface="Bahnschrift" panose="020B0502040204020203" pitchFamily="34" charset="0"/>
              </a:rPr>
              <a:t>  </a:t>
            </a:r>
            <a:r>
              <a:rPr lang="fr-FR" sz="788" b="1" dirty="0">
                <a:solidFill>
                  <a:prstClr val="black">
                    <a:lumMod val="65000"/>
                    <a:lumOff val="35000"/>
                  </a:prstClr>
                </a:solidFill>
                <a:latin typeface="Bahnschrift" panose="020B0502040204020203" pitchFamily="34" charset="0"/>
              </a:rPr>
              <a:t>Sciences de l'homme, anthropologie,</a:t>
            </a:r>
          </a:p>
          <a:p>
            <a:pPr>
              <a:spcBef>
                <a:spcPts val="75"/>
              </a:spcBef>
              <a:buSzPct val="86000"/>
            </a:pPr>
            <a:r>
              <a:rPr lang="fr-FR" sz="788" b="1" dirty="0">
                <a:solidFill>
                  <a:prstClr val="black">
                    <a:lumMod val="65000"/>
                    <a:lumOff val="35000"/>
                  </a:prstClr>
                </a:solidFill>
                <a:latin typeface="Bahnschrift" panose="020B0502040204020203" pitchFamily="34" charset="0"/>
              </a:rPr>
              <a:t>ethnologie (L3 uniquement)</a:t>
            </a:r>
          </a:p>
          <a:p>
            <a:pPr>
              <a:spcBef>
                <a:spcPts val="675"/>
              </a:spcBef>
            </a:pPr>
            <a:r>
              <a:rPr lang="fr-FR" sz="788" b="1" dirty="0">
                <a:solidFill>
                  <a:prstClr val="black"/>
                </a:solidFill>
                <a:latin typeface="Segoe UI Black" panose="020B0A02040204020203" pitchFamily="34" charset="0"/>
                <a:ea typeface="Segoe UI Black" panose="020B0A02040204020203" pitchFamily="34" charset="0"/>
              </a:rPr>
              <a:t>SCIENCES  TECHNOLOGIES*</a:t>
            </a:r>
            <a:endParaRPr lang="fr-FR" sz="788" b="1" dirty="0">
              <a:solidFill>
                <a:prstClr val="black"/>
              </a:solidFill>
              <a:ea typeface="Segoe UI Black" panose="020B0A02040204020203" pitchFamily="34" charset="0"/>
            </a:endParaRPr>
          </a:p>
          <a:p>
            <a:r>
              <a:rPr lang="fr-FR" sz="788" dirty="0">
                <a:hlinkClick r:id="rId16"/>
              </a:rPr>
              <a:t>Chimie</a:t>
            </a:r>
            <a:endParaRPr lang="fr-FR" sz="788" dirty="0"/>
          </a:p>
          <a:p>
            <a:r>
              <a:rPr lang="fr-FR" sz="788" dirty="0">
                <a:hlinkClick r:id="rId17"/>
              </a:rPr>
              <a:t>Sciences pour l'ingénieur</a:t>
            </a:r>
            <a:endParaRPr lang="fr-FR" sz="788" dirty="0"/>
          </a:p>
          <a:p>
            <a:r>
              <a:rPr lang="fr-FR" sz="788" dirty="0">
                <a:hlinkClick r:id="rId18"/>
              </a:rPr>
              <a:t>Mathématiques</a:t>
            </a:r>
            <a:endParaRPr lang="fr-FR" sz="788" dirty="0"/>
          </a:p>
          <a:p>
            <a:r>
              <a:rPr lang="fr-FR" sz="788" dirty="0">
                <a:hlinkClick r:id="rId19"/>
              </a:rPr>
              <a:t>Physique Chimie</a:t>
            </a:r>
            <a:endParaRPr lang="fr-FR" sz="788" dirty="0"/>
          </a:p>
          <a:p>
            <a:r>
              <a:rPr lang="fr-FR" sz="788" dirty="0">
                <a:hlinkClick r:id="rId20"/>
              </a:rPr>
              <a:t>Physique</a:t>
            </a:r>
            <a:endParaRPr lang="fr-FR" sz="788" dirty="0"/>
          </a:p>
          <a:p>
            <a:r>
              <a:rPr lang="fr-FR" sz="788" dirty="0">
                <a:hlinkClick r:id="rId21"/>
              </a:rPr>
              <a:t>Sciences de la terre</a:t>
            </a:r>
            <a:endParaRPr lang="fr-FR" sz="788" dirty="0"/>
          </a:p>
          <a:p>
            <a:r>
              <a:rPr lang="fr-FR" sz="788" dirty="0">
                <a:hlinkClick r:id="rId22"/>
              </a:rPr>
              <a:t>Sciences de la vie</a:t>
            </a:r>
            <a:endParaRPr lang="fr-FR" sz="788" dirty="0"/>
          </a:p>
          <a:p>
            <a:r>
              <a:rPr lang="fr-FR" sz="788" dirty="0">
                <a:hlinkClick r:id="rId23"/>
              </a:rPr>
              <a:t>Informatique</a:t>
            </a:r>
            <a:endParaRPr lang="fr-FR" sz="788" dirty="0"/>
          </a:p>
          <a:p>
            <a:r>
              <a:rPr lang="fr-FR" sz="788" dirty="0">
                <a:hlinkClick r:id="rId24"/>
              </a:rPr>
              <a:t>Mathématiques et informatique appliquées aux sciences humaines et sociales - MIASHS</a:t>
            </a:r>
            <a:endParaRPr lang="fr-FR" sz="788" dirty="0"/>
          </a:p>
          <a:p>
            <a:endParaRPr lang="fr-FR" sz="788" dirty="0"/>
          </a:p>
        </p:txBody>
      </p:sp>
      <p:sp>
        <p:nvSpPr>
          <p:cNvPr id="9" name="ZoneTexte 8"/>
          <p:cNvSpPr txBox="1"/>
          <p:nvPr/>
        </p:nvSpPr>
        <p:spPr>
          <a:xfrm>
            <a:off x="2784243" y="555716"/>
            <a:ext cx="1533204" cy="2160591"/>
          </a:xfrm>
          <a:prstGeom prst="rect">
            <a:avLst/>
          </a:prstGeom>
          <a:noFill/>
          <a:ln>
            <a:solidFill>
              <a:schemeClr val="accent1"/>
            </a:solidFill>
          </a:ln>
        </p:spPr>
        <p:txBody>
          <a:bodyPr wrap="square" rtlCol="0">
            <a:spAutoFit/>
          </a:bodyPr>
          <a:lstStyle/>
          <a:p>
            <a:pPr indent="71438">
              <a:spcBef>
                <a:spcPts val="150"/>
              </a:spcBef>
              <a:buSzPct val="85000"/>
              <a:buFont typeface="Wingdings" panose="05000000000000000000" pitchFamily="2" charset="2"/>
              <a:buChar char="q"/>
            </a:pPr>
            <a:r>
              <a:rPr lang="fr-FR" sz="788" dirty="0">
                <a:hlinkClick r:id="rId25"/>
              </a:rPr>
              <a:t>Ingénierie de la Statistique et Informatique</a:t>
            </a:r>
            <a:endParaRPr lang="fr-FR" sz="788" dirty="0"/>
          </a:p>
          <a:p>
            <a:pPr indent="71438">
              <a:spcBef>
                <a:spcPts val="150"/>
              </a:spcBef>
              <a:buSzPct val="85000"/>
              <a:buFont typeface="Wingdings" panose="05000000000000000000" pitchFamily="2" charset="2"/>
              <a:buChar char="q"/>
            </a:pPr>
            <a:r>
              <a:rPr lang="fr-FR" sz="788" dirty="0">
                <a:hlinkClick r:id="rId26"/>
              </a:rPr>
              <a:t>Ingénierie et maintenance des systèmes pour l’Aéronautique et les transports</a:t>
            </a:r>
            <a:r>
              <a:rPr lang="fr-FR" sz="788" dirty="0"/>
              <a:t> </a:t>
            </a:r>
          </a:p>
          <a:p>
            <a:pPr indent="71438">
              <a:spcBef>
                <a:spcPts val="150"/>
              </a:spcBef>
              <a:buSzPct val="85000"/>
              <a:buFont typeface="Wingdings" panose="05000000000000000000" pitchFamily="2" charset="2"/>
              <a:buChar char="q"/>
            </a:pPr>
            <a:r>
              <a:rPr lang="fr-FR" sz="788" dirty="0">
                <a:hlinkClick r:id="rId27"/>
              </a:rPr>
              <a:t>Ingénierie Géologique et </a:t>
            </a:r>
            <a:r>
              <a:rPr lang="fr-FR" sz="788" dirty="0" err="1">
                <a:hlinkClick r:id="rId27"/>
              </a:rPr>
              <a:t>Civile_IGéoC</a:t>
            </a:r>
            <a:endParaRPr lang="fr-FR" sz="788" dirty="0"/>
          </a:p>
          <a:p>
            <a:pPr indent="71438">
              <a:spcBef>
                <a:spcPts val="150"/>
              </a:spcBef>
              <a:buSzPct val="85000"/>
              <a:buFont typeface="Wingdings" panose="05000000000000000000" pitchFamily="2" charset="2"/>
              <a:buChar char="q"/>
            </a:pPr>
            <a:r>
              <a:rPr lang="fr-FR" sz="788" dirty="0">
                <a:hlinkClick r:id="rId28"/>
              </a:rPr>
              <a:t>Ingénierie Mécanique, Génie Civil et Energétique</a:t>
            </a:r>
            <a:r>
              <a:rPr lang="fr-FR" sz="788" dirty="0"/>
              <a:t> </a:t>
            </a:r>
          </a:p>
          <a:p>
            <a:pPr indent="71438">
              <a:spcBef>
                <a:spcPts val="150"/>
              </a:spcBef>
              <a:buSzPct val="85000"/>
              <a:buFont typeface="Wingdings" panose="05000000000000000000" pitchFamily="2" charset="2"/>
              <a:buChar char="q"/>
            </a:pPr>
            <a:r>
              <a:rPr lang="fr-FR" sz="788" dirty="0"/>
              <a:t>. </a:t>
            </a:r>
            <a:r>
              <a:rPr lang="fr-FR" sz="788" dirty="0">
                <a:hlinkClick r:id="rId29"/>
              </a:rPr>
              <a:t>Optimisation mathématique et algorithmes pour l’aide à la décision (OPTIM)</a:t>
            </a:r>
            <a:endParaRPr lang="fr-FR" sz="788" dirty="0"/>
          </a:p>
          <a:p>
            <a:pPr indent="71438">
              <a:spcBef>
                <a:spcPts val="150"/>
              </a:spcBef>
              <a:buSzPct val="85000"/>
              <a:buFont typeface="Wingdings" panose="05000000000000000000" pitchFamily="2" charset="2"/>
              <a:buChar char="q"/>
            </a:pPr>
            <a:r>
              <a:rPr lang="fr-FR" sz="788" dirty="0">
                <a:hlinkClick r:id="rId30"/>
              </a:rPr>
              <a:t>Physique : rayonnements et instrumentation</a:t>
            </a:r>
            <a:endParaRPr lang="fr-FR" sz="788" dirty="0"/>
          </a:p>
        </p:txBody>
      </p:sp>
      <p:sp>
        <p:nvSpPr>
          <p:cNvPr id="17" name="ZoneTexte 16"/>
          <p:cNvSpPr txBox="1"/>
          <p:nvPr/>
        </p:nvSpPr>
        <p:spPr>
          <a:xfrm>
            <a:off x="4578381" y="580936"/>
            <a:ext cx="2064856" cy="4143442"/>
          </a:xfrm>
          <a:prstGeom prst="rect">
            <a:avLst/>
          </a:prstGeom>
          <a:noFill/>
        </p:spPr>
        <p:txBody>
          <a:bodyPr wrap="square" rtlCol="0">
            <a:spAutoFit/>
          </a:bodyPr>
          <a:lstStyle/>
          <a:p>
            <a:pPr lvl="0"/>
            <a:r>
              <a:rPr lang="fr-FR" sz="675" u="sng" dirty="0">
                <a:hlinkClick r:id="rId31" tooltip="Licence - Aménagement et urbanisme, tourisme"/>
              </a:rPr>
              <a:t>Aménagement et urbanisme, tourisme</a:t>
            </a:r>
            <a:endParaRPr lang="fr-FR" sz="675" dirty="0"/>
          </a:p>
          <a:p>
            <a:pPr lvl="1"/>
            <a:r>
              <a:rPr lang="fr-FR" sz="675" dirty="0">
                <a:hlinkClick r:id="rId32" tooltip="Licence Aménagement, urbanisme et développement territorial durables"/>
              </a:rPr>
              <a:t>Licence Aménagement, urbanisme et développement territorial durables</a:t>
            </a:r>
            <a:endParaRPr lang="fr-FR" sz="675" dirty="0"/>
          </a:p>
          <a:p>
            <a:pPr lvl="0"/>
            <a:r>
              <a:rPr lang="fr-FR" sz="675" dirty="0">
                <a:hlinkClick r:id="rId33" tooltip="Licence - Arts, arts du spectacle, musicologie"/>
              </a:rPr>
              <a:t>Arts, arts du spectacle, musicologie</a:t>
            </a:r>
            <a:endParaRPr lang="fr-FR" sz="675" dirty="0"/>
          </a:p>
          <a:p>
            <a:pPr lvl="1"/>
            <a:r>
              <a:rPr lang="fr-FR" sz="675" dirty="0">
                <a:hlinkClick r:id="rId34" tooltip="Licence Arts plastiques"/>
              </a:rPr>
              <a:t>Licence Arts plastiques</a:t>
            </a:r>
            <a:endParaRPr lang="fr-FR" sz="675" dirty="0"/>
          </a:p>
          <a:p>
            <a:pPr lvl="1"/>
            <a:r>
              <a:rPr lang="fr-FR" sz="675" dirty="0">
                <a:hlinkClick r:id="rId35" tooltip="Licence Cinéma et audiovisuel"/>
              </a:rPr>
              <a:t>Licence Cinéma et audiovisuel</a:t>
            </a:r>
            <a:endParaRPr lang="fr-FR" sz="675" dirty="0"/>
          </a:p>
          <a:p>
            <a:pPr lvl="1"/>
            <a:r>
              <a:rPr lang="fr-FR" sz="675" dirty="0">
                <a:hlinkClick r:id="rId36" tooltip="Licence Danse"/>
              </a:rPr>
              <a:t>Licence Danse</a:t>
            </a:r>
            <a:endParaRPr lang="fr-FR" sz="675" dirty="0"/>
          </a:p>
          <a:p>
            <a:pPr lvl="1"/>
            <a:r>
              <a:rPr lang="fr-FR" sz="675" dirty="0">
                <a:hlinkClick r:id="rId37" tooltip="Licence Musicologie et pratique artistique supérieure"/>
              </a:rPr>
              <a:t>Licence Musicologie et pratique artistique supérieure</a:t>
            </a:r>
            <a:endParaRPr lang="fr-FR" sz="675" dirty="0"/>
          </a:p>
          <a:p>
            <a:pPr lvl="1"/>
            <a:r>
              <a:rPr lang="fr-FR" sz="675" dirty="0">
                <a:hlinkClick r:id="rId38" tooltip="Licence Musiques actuelles, jazz et chanson"/>
              </a:rPr>
              <a:t>Licence Musiques actuelles, jazz et chanson</a:t>
            </a:r>
            <a:endParaRPr lang="fr-FR" sz="675" dirty="0"/>
          </a:p>
          <a:p>
            <a:pPr lvl="1"/>
            <a:r>
              <a:rPr lang="fr-FR" sz="675" dirty="0">
                <a:hlinkClick r:id="rId39" tooltip="Licence Théâtre"/>
              </a:rPr>
              <a:t>Licence Théâtre</a:t>
            </a:r>
            <a:endParaRPr lang="fr-FR" sz="675" dirty="0"/>
          </a:p>
          <a:p>
            <a:pPr lvl="0"/>
            <a:r>
              <a:rPr lang="fr-FR" sz="675" dirty="0">
                <a:hlinkClick r:id="rId40" tooltip="Licence - Design"/>
              </a:rPr>
              <a:t>Design</a:t>
            </a:r>
            <a:endParaRPr lang="fr-FR" sz="675" dirty="0"/>
          </a:p>
          <a:p>
            <a:pPr lvl="1"/>
            <a:r>
              <a:rPr lang="fr-FR" sz="675" dirty="0">
                <a:hlinkClick r:id="rId41" tooltip="Licence Design"/>
              </a:rPr>
              <a:t>Licence Design</a:t>
            </a:r>
            <a:endParaRPr lang="fr-FR" sz="675" dirty="0"/>
          </a:p>
          <a:p>
            <a:pPr lvl="0"/>
            <a:r>
              <a:rPr lang="fr-FR" sz="675" dirty="0">
                <a:hlinkClick r:id="rId42" tooltip="Licence - Géographie"/>
              </a:rPr>
              <a:t>Géographie</a:t>
            </a:r>
            <a:endParaRPr lang="fr-FR" sz="675" dirty="0"/>
          </a:p>
          <a:p>
            <a:pPr lvl="1"/>
            <a:r>
              <a:rPr lang="fr-FR" sz="675" dirty="0">
                <a:hlinkClick r:id="rId43" tooltip="Licence Géographie et Aménagement"/>
              </a:rPr>
              <a:t>Licence Géographie et Aménagement</a:t>
            </a:r>
            <a:endParaRPr lang="fr-FR" sz="675" dirty="0"/>
          </a:p>
          <a:p>
            <a:pPr lvl="0"/>
            <a:r>
              <a:rPr lang="fr-FR" sz="675" dirty="0">
                <a:hlinkClick r:id="rId44" tooltip="Licence - Histoire"/>
              </a:rPr>
              <a:t>Histoire</a:t>
            </a:r>
            <a:endParaRPr lang="fr-FR" sz="675" dirty="0"/>
          </a:p>
          <a:p>
            <a:pPr lvl="1"/>
            <a:r>
              <a:rPr lang="fr-FR" sz="675" dirty="0">
                <a:hlinkClick r:id="rId45" tooltip="Licence Histoire"/>
              </a:rPr>
              <a:t>Licence Histoire</a:t>
            </a:r>
            <a:endParaRPr lang="fr-FR" sz="675" dirty="0"/>
          </a:p>
          <a:p>
            <a:pPr lvl="0"/>
            <a:r>
              <a:rPr lang="fr-FR" sz="675" dirty="0">
                <a:hlinkClick r:id="rId46" tooltip="Licence - Histoire de l'art et sciences archéologiques"/>
              </a:rPr>
              <a:t>Histoire de l'art et sciences archéologiques</a:t>
            </a:r>
            <a:endParaRPr lang="fr-FR" sz="675" dirty="0"/>
          </a:p>
          <a:p>
            <a:pPr lvl="1"/>
            <a:r>
              <a:rPr lang="fr-FR" sz="675" dirty="0">
                <a:hlinkClick r:id="rId47" tooltip="Licence Histoire de l'art"/>
              </a:rPr>
              <a:t>Licence Histoire de l'art</a:t>
            </a:r>
            <a:endParaRPr lang="fr-FR" sz="675" dirty="0"/>
          </a:p>
          <a:p>
            <a:pPr lvl="1"/>
            <a:r>
              <a:rPr lang="fr-FR" sz="675" dirty="0">
                <a:hlinkClick r:id="rId48" tooltip="Licence Sciences archéologiques"/>
              </a:rPr>
              <a:t>Licence Sciences archéologiques</a:t>
            </a:r>
            <a:endParaRPr lang="fr-FR" sz="675" dirty="0"/>
          </a:p>
          <a:p>
            <a:pPr lvl="0"/>
            <a:r>
              <a:rPr lang="fr-FR" sz="675" dirty="0">
                <a:hlinkClick r:id="rId49" tooltip="Licence - Humanités"/>
              </a:rPr>
              <a:t>Humanités</a:t>
            </a:r>
            <a:endParaRPr lang="fr-FR" sz="675" dirty="0"/>
          </a:p>
          <a:p>
            <a:pPr lvl="1"/>
            <a:r>
              <a:rPr lang="fr-FR" sz="675" dirty="0">
                <a:hlinkClick r:id="rId50" tooltip="Licence Culture humaniste et scientifique"/>
              </a:rPr>
              <a:t>Licence Culture humaniste et scientifique</a:t>
            </a:r>
            <a:endParaRPr lang="fr-FR" sz="675" dirty="0"/>
          </a:p>
          <a:p>
            <a:pPr lvl="1"/>
            <a:r>
              <a:rPr lang="fr-FR" sz="675" dirty="0">
                <a:hlinkClick r:id="rId51" tooltip="Licence Cultures modernes et contemporaines"/>
              </a:rPr>
              <a:t>Licence Cultures modernes et contemporaines</a:t>
            </a:r>
            <a:endParaRPr lang="fr-FR" sz="675" dirty="0"/>
          </a:p>
          <a:p>
            <a:pPr lvl="0"/>
            <a:r>
              <a:rPr lang="fr-FR" sz="675" dirty="0">
                <a:hlinkClick r:id="rId52" tooltip="Licence - Information communication et médiation des sciences"/>
              </a:rPr>
              <a:t>Information communication et médiation des sciences</a:t>
            </a:r>
            <a:endParaRPr lang="fr-FR" sz="675" dirty="0"/>
          </a:p>
          <a:p>
            <a:pPr lvl="1"/>
            <a:r>
              <a:rPr lang="fr-FR" sz="675" dirty="0">
                <a:hlinkClick r:id="rId53" tooltip="Licence  Anglais - Information communication"/>
              </a:rPr>
              <a:t>Licence Anglais - Information communication</a:t>
            </a:r>
            <a:endParaRPr lang="fr-FR" sz="675" dirty="0"/>
          </a:p>
          <a:p>
            <a:pPr lvl="1"/>
            <a:r>
              <a:rPr lang="fr-FR" sz="675" dirty="0">
                <a:hlinkClick r:id="rId54" tooltip="Licence Allemand - Information communication"/>
              </a:rPr>
              <a:t>Licence Allemand - Information communication</a:t>
            </a:r>
            <a:endParaRPr lang="fr-FR" sz="675" dirty="0"/>
          </a:p>
          <a:p>
            <a:pPr lvl="1"/>
            <a:r>
              <a:rPr lang="fr-FR" sz="675" dirty="0">
                <a:hlinkClick r:id="rId55" tooltip="Licence Espagnol - Information communication"/>
              </a:rPr>
              <a:t>Licence Espagnol - Information communication</a:t>
            </a:r>
            <a:endParaRPr lang="fr-FR" sz="675" dirty="0"/>
          </a:p>
          <a:p>
            <a:pPr lvl="1"/>
            <a:r>
              <a:rPr lang="fr-FR" sz="675" dirty="0">
                <a:hlinkClick r:id="rId56" tooltip="Licence Information territoriale"/>
              </a:rPr>
              <a:t>Licence Information territoriale</a:t>
            </a:r>
            <a:endParaRPr lang="fr-FR" sz="675" dirty="0"/>
          </a:p>
          <a:p>
            <a:pPr lvl="1"/>
            <a:r>
              <a:rPr lang="fr-FR" sz="675" dirty="0">
                <a:hlinkClick r:id="rId57" tooltip="Licence Sciences de l'Information et de la communication"/>
              </a:rPr>
              <a:t>Licence Sciences de l'Information et de la communication</a:t>
            </a:r>
            <a:endParaRPr lang="fr-FR" sz="675" dirty="0"/>
          </a:p>
          <a:p>
            <a:endParaRPr lang="fr-FR" sz="675" dirty="0">
              <a:solidFill>
                <a:srgbClr val="C00000"/>
              </a:solidFill>
            </a:endParaRPr>
          </a:p>
        </p:txBody>
      </p:sp>
      <p:sp>
        <p:nvSpPr>
          <p:cNvPr id="19" name="ZoneTexte 18"/>
          <p:cNvSpPr txBox="1"/>
          <p:nvPr/>
        </p:nvSpPr>
        <p:spPr>
          <a:xfrm>
            <a:off x="6475920" y="551854"/>
            <a:ext cx="1697999" cy="5597686"/>
          </a:xfrm>
          <a:prstGeom prst="rect">
            <a:avLst/>
          </a:prstGeom>
          <a:noFill/>
        </p:spPr>
        <p:txBody>
          <a:bodyPr wrap="square" rtlCol="0">
            <a:spAutoFit/>
          </a:bodyPr>
          <a:lstStyle/>
          <a:p>
            <a:pPr lvl="0"/>
            <a:r>
              <a:rPr lang="fr-FR" sz="675" u="sng" dirty="0">
                <a:hlinkClick r:id="rId58" tooltip="Licence - Langues étrangères appliquées, commerce international"/>
              </a:rPr>
              <a:t>Langues étrangères appliquées, commerce international</a:t>
            </a:r>
            <a:endParaRPr lang="fr-FR" sz="675" dirty="0"/>
          </a:p>
          <a:p>
            <a:pPr lvl="1"/>
            <a:r>
              <a:rPr lang="fr-FR" sz="675" dirty="0">
                <a:hlinkClick r:id="rId59" tooltip="Licence Anglais-Allemand"/>
              </a:rPr>
              <a:t>Licence Anglais-Allemand</a:t>
            </a:r>
            <a:endParaRPr lang="fr-FR" sz="675" dirty="0"/>
          </a:p>
          <a:p>
            <a:pPr lvl="1"/>
            <a:r>
              <a:rPr lang="fr-FR" sz="675" dirty="0">
                <a:hlinkClick r:id="rId60" tooltip="Licence Anglais-Arabe"/>
              </a:rPr>
              <a:t>Licence Anglais-Arabe</a:t>
            </a:r>
            <a:endParaRPr lang="fr-FR" sz="675" dirty="0"/>
          </a:p>
          <a:p>
            <a:pPr lvl="1"/>
            <a:r>
              <a:rPr lang="fr-FR" sz="675" dirty="0">
                <a:hlinkClick r:id="rId61" tooltip="Licence Anglais-Chinois"/>
              </a:rPr>
              <a:t>Licence Anglais-Chinois</a:t>
            </a:r>
            <a:endParaRPr lang="fr-FR" sz="675" dirty="0"/>
          </a:p>
          <a:p>
            <a:pPr lvl="1"/>
            <a:r>
              <a:rPr lang="fr-FR" sz="675" dirty="0">
                <a:hlinkClick r:id="rId62" tooltip="Licence Anglais-Coréen"/>
              </a:rPr>
              <a:t>Licence Anglais-Coréen</a:t>
            </a:r>
            <a:endParaRPr lang="fr-FR" sz="675" dirty="0"/>
          </a:p>
          <a:p>
            <a:pPr lvl="1"/>
            <a:r>
              <a:rPr lang="fr-FR" sz="675" dirty="0">
                <a:hlinkClick r:id="rId63" tooltip="Licence Anglais-Espagnol"/>
              </a:rPr>
              <a:t>Licence Anglais-Espagnol</a:t>
            </a:r>
            <a:endParaRPr lang="fr-FR" sz="675" dirty="0"/>
          </a:p>
          <a:p>
            <a:pPr lvl="1"/>
            <a:r>
              <a:rPr lang="fr-FR" sz="675" dirty="0">
                <a:hlinkClick r:id="rId64" tooltip="Licence Anglais-Italien"/>
              </a:rPr>
              <a:t>Licence Anglais-Italien</a:t>
            </a:r>
            <a:endParaRPr lang="fr-FR" sz="675" dirty="0"/>
          </a:p>
          <a:p>
            <a:pPr lvl="1"/>
            <a:r>
              <a:rPr lang="fr-FR" sz="675" dirty="0">
                <a:hlinkClick r:id="rId65" tooltip="Licence Anglais-Japonais"/>
              </a:rPr>
              <a:t>Licence Anglais-Japonais</a:t>
            </a:r>
            <a:endParaRPr lang="fr-FR" sz="675" dirty="0"/>
          </a:p>
          <a:p>
            <a:pPr lvl="1"/>
            <a:r>
              <a:rPr lang="fr-FR" sz="675" dirty="0">
                <a:hlinkClick r:id="rId66" tooltip="Licence Anglais-Portugais"/>
              </a:rPr>
              <a:t>Licence Anglais-Portugais</a:t>
            </a:r>
            <a:endParaRPr lang="fr-FR" sz="675" dirty="0"/>
          </a:p>
          <a:p>
            <a:pPr lvl="1"/>
            <a:r>
              <a:rPr lang="fr-FR" sz="675" dirty="0">
                <a:hlinkClick r:id="rId67" tooltip="Licence Anglais-Russe"/>
              </a:rPr>
              <a:t>Licence Anglais-Russe</a:t>
            </a:r>
            <a:endParaRPr lang="fr-FR" sz="675" dirty="0"/>
          </a:p>
          <a:p>
            <a:pPr lvl="0"/>
            <a:r>
              <a:rPr lang="fr-FR" sz="675" dirty="0">
                <a:hlinkClick r:id="rId68" tooltip="Licence - Langues, littératures et civilisations étrangères et régionales"/>
              </a:rPr>
              <a:t>Langues, littératures et civilisations étrangères et régionales</a:t>
            </a:r>
            <a:endParaRPr lang="fr-FR" sz="675" dirty="0"/>
          </a:p>
          <a:p>
            <a:pPr lvl="1"/>
            <a:r>
              <a:rPr lang="fr-FR" sz="675" dirty="0">
                <a:hlinkClick r:id="rId69" tooltip="Licence Allemand"/>
              </a:rPr>
              <a:t>Licence Allemand</a:t>
            </a:r>
            <a:endParaRPr lang="fr-FR" sz="675" dirty="0"/>
          </a:p>
          <a:p>
            <a:pPr lvl="1"/>
            <a:r>
              <a:rPr lang="fr-FR" sz="675" dirty="0">
                <a:hlinkClick r:id="rId70" tooltip="Licence Anglais"/>
              </a:rPr>
              <a:t>Licence Anglais</a:t>
            </a:r>
            <a:endParaRPr lang="fr-FR" sz="675" dirty="0"/>
          </a:p>
          <a:p>
            <a:pPr lvl="1"/>
            <a:r>
              <a:rPr lang="fr-FR" sz="675" dirty="0">
                <a:hlinkClick r:id="rId71" tooltip="Licence Anglais-Allemand"/>
              </a:rPr>
              <a:t>Licence Anglais-Allemand</a:t>
            </a:r>
            <a:endParaRPr lang="fr-FR" sz="675" dirty="0"/>
          </a:p>
          <a:p>
            <a:pPr lvl="1"/>
            <a:r>
              <a:rPr lang="fr-FR" sz="675" dirty="0">
                <a:hlinkClick r:id="rId72" tooltip="Licence Arabe"/>
              </a:rPr>
              <a:t>Licence Arabe</a:t>
            </a:r>
            <a:endParaRPr lang="fr-FR" sz="675" dirty="0"/>
          </a:p>
          <a:p>
            <a:pPr lvl="1"/>
            <a:r>
              <a:rPr lang="fr-FR" sz="675" dirty="0">
                <a:hlinkClick r:id="rId73" tooltip="Licence Chinois"/>
              </a:rPr>
              <a:t>Licence Chinois</a:t>
            </a:r>
            <a:endParaRPr lang="fr-FR" sz="675" dirty="0"/>
          </a:p>
          <a:p>
            <a:pPr lvl="1"/>
            <a:r>
              <a:rPr lang="fr-FR" sz="675" dirty="0">
                <a:hlinkClick r:id="rId74" tooltip="Licence Espagnol"/>
              </a:rPr>
              <a:t>Licence Espagnol</a:t>
            </a:r>
            <a:endParaRPr lang="fr-FR" sz="675" dirty="0"/>
          </a:p>
          <a:p>
            <a:pPr lvl="1"/>
            <a:r>
              <a:rPr lang="fr-FR" sz="675" dirty="0">
                <a:hlinkClick r:id="rId75" tooltip="Licence Information communication - allemand"/>
              </a:rPr>
              <a:t>Licence Information communication - allemand</a:t>
            </a:r>
            <a:endParaRPr lang="fr-FR" sz="675" dirty="0"/>
          </a:p>
          <a:p>
            <a:pPr lvl="1"/>
            <a:r>
              <a:rPr lang="fr-FR" sz="675" dirty="0">
                <a:hlinkClick r:id="rId76" tooltip="Licence Information communication - anglais"/>
              </a:rPr>
              <a:t>Licence Information communication - anglais</a:t>
            </a:r>
            <a:endParaRPr lang="fr-FR" sz="675" dirty="0"/>
          </a:p>
          <a:p>
            <a:pPr lvl="1"/>
            <a:r>
              <a:rPr lang="fr-FR" sz="675" dirty="0">
                <a:hlinkClick r:id="rId77" tooltip="Licence Information communication - espagnol"/>
              </a:rPr>
              <a:t>Licence Information communication - espagnol</a:t>
            </a:r>
            <a:endParaRPr lang="fr-FR" sz="675" dirty="0"/>
          </a:p>
          <a:p>
            <a:pPr lvl="1"/>
            <a:r>
              <a:rPr lang="fr-FR" sz="675" dirty="0">
                <a:hlinkClick r:id="rId78" tooltip="Licence Italien BABEL : langues et cultures du monde"/>
              </a:rPr>
              <a:t>Licence Italien BABEL : langues et cultures du monde</a:t>
            </a:r>
            <a:endParaRPr lang="fr-FR" sz="675" dirty="0"/>
          </a:p>
          <a:p>
            <a:pPr lvl="1"/>
            <a:r>
              <a:rPr lang="fr-FR" sz="675" dirty="0">
                <a:hlinkClick r:id="rId79" tooltip="Licence Japonais"/>
              </a:rPr>
              <a:t>Licence Japonais</a:t>
            </a:r>
            <a:endParaRPr lang="fr-FR" sz="675" dirty="0"/>
          </a:p>
          <a:p>
            <a:pPr lvl="1"/>
            <a:r>
              <a:rPr lang="fr-FR" sz="675" dirty="0">
                <a:hlinkClick r:id="rId80" tooltip="Licence Portugais"/>
              </a:rPr>
              <a:t>Licence Portugais</a:t>
            </a:r>
            <a:endParaRPr lang="fr-FR" sz="675" dirty="0"/>
          </a:p>
          <a:p>
            <a:pPr lvl="1"/>
            <a:r>
              <a:rPr lang="fr-FR" sz="675" dirty="0">
                <a:hlinkClick r:id="rId81" tooltip="Licence Portugais-espagnol"/>
              </a:rPr>
              <a:t>Licence Portugais-espagnol</a:t>
            </a:r>
            <a:endParaRPr lang="fr-FR" sz="675" dirty="0"/>
          </a:p>
          <a:p>
            <a:pPr lvl="1"/>
            <a:r>
              <a:rPr lang="fr-FR" sz="675" dirty="0">
                <a:hlinkClick r:id="rId82" tooltip="Licence Russe"/>
              </a:rPr>
              <a:t>Licence Russe</a:t>
            </a:r>
            <a:endParaRPr lang="fr-FR" sz="675" dirty="0"/>
          </a:p>
          <a:p>
            <a:pPr lvl="0"/>
            <a:r>
              <a:rPr lang="fr-FR" sz="675" dirty="0">
                <a:hlinkClick r:id="rId83" tooltip="Licence - Lettres et lettres-langues"/>
              </a:rPr>
              <a:t>Lettres et lettres-langues</a:t>
            </a:r>
            <a:endParaRPr lang="fr-FR" sz="675" dirty="0"/>
          </a:p>
          <a:p>
            <a:pPr lvl="1"/>
            <a:r>
              <a:rPr lang="fr-FR" sz="675" dirty="0">
                <a:hlinkClick r:id="rId84" tooltip="Licence Lettres"/>
              </a:rPr>
              <a:t>Licence Lettres</a:t>
            </a:r>
            <a:endParaRPr lang="fr-FR" sz="675" dirty="0"/>
          </a:p>
          <a:p>
            <a:pPr lvl="1"/>
            <a:r>
              <a:rPr lang="fr-FR" sz="675" dirty="0">
                <a:hlinkClick r:id="rId85" tooltip="Licence Lettres BABEL : littératures et cultures du monde"/>
              </a:rPr>
              <a:t>Licence Lettres BABEL : littératures et cultures du monde</a:t>
            </a:r>
            <a:endParaRPr lang="fr-FR" sz="675" dirty="0"/>
          </a:p>
          <a:p>
            <a:pPr lvl="1"/>
            <a:r>
              <a:rPr lang="fr-FR" sz="675" dirty="0">
                <a:hlinkClick r:id="rId86" tooltip="Licence Lettres classiques"/>
              </a:rPr>
              <a:t>Licence Lettres classiques</a:t>
            </a:r>
            <a:endParaRPr lang="fr-FR" sz="675" dirty="0"/>
          </a:p>
          <a:p>
            <a:pPr lvl="0"/>
            <a:r>
              <a:rPr lang="fr-FR" sz="675" dirty="0">
                <a:hlinkClick r:id="rId87" tooltip="Licence - Philosophie, épistémologie, sociétés"/>
              </a:rPr>
              <a:t>Philosophie, épistémologie, sociétés</a:t>
            </a:r>
            <a:endParaRPr lang="fr-FR" sz="675" dirty="0"/>
          </a:p>
          <a:p>
            <a:pPr lvl="1"/>
            <a:r>
              <a:rPr lang="fr-FR" sz="675" dirty="0">
                <a:hlinkClick r:id="rId88" tooltip="Licence Anglais-philosophie"/>
              </a:rPr>
              <a:t>Licence Anglais-philosophie</a:t>
            </a:r>
            <a:endParaRPr lang="fr-FR" sz="675" dirty="0"/>
          </a:p>
          <a:p>
            <a:pPr lvl="1"/>
            <a:r>
              <a:rPr lang="fr-FR" sz="675" dirty="0">
                <a:hlinkClick r:id="rId89" tooltip="Licence Philosophie"/>
              </a:rPr>
              <a:t>Licence Philosophie</a:t>
            </a:r>
            <a:endParaRPr lang="fr-FR" sz="675" dirty="0"/>
          </a:p>
          <a:p>
            <a:pPr lvl="1"/>
            <a:r>
              <a:rPr lang="fr-FR" sz="675" dirty="0">
                <a:hlinkClick r:id="rId90" tooltip="Licence Philosophie - Accès Santé"/>
              </a:rPr>
              <a:t>Licence Philosophie - Accès Santé</a:t>
            </a:r>
            <a:endParaRPr lang="fr-FR" sz="675" dirty="0"/>
          </a:p>
          <a:p>
            <a:pPr lvl="0"/>
            <a:r>
              <a:rPr lang="fr-FR" sz="675" dirty="0">
                <a:hlinkClick r:id="rId91" tooltip="Licence - Sciences du langage"/>
              </a:rPr>
              <a:t>Sciences du langage</a:t>
            </a:r>
            <a:endParaRPr lang="fr-FR" sz="675" dirty="0"/>
          </a:p>
          <a:p>
            <a:pPr lvl="1"/>
            <a:r>
              <a:rPr lang="fr-FR" sz="675" dirty="0">
                <a:hlinkClick r:id="rId92" tooltip="Licence Sciences du langage"/>
              </a:rPr>
              <a:t>Licence Sciences du langage</a:t>
            </a:r>
            <a:endParaRPr lang="fr-FR" sz="675" dirty="0"/>
          </a:p>
          <a:p>
            <a:r>
              <a:rPr lang="fr-FR" sz="1350" dirty="0"/>
              <a:t> </a:t>
            </a:r>
            <a:endParaRPr lang="fr-FR" sz="2400" dirty="0"/>
          </a:p>
          <a:p>
            <a:r>
              <a:rPr lang="fr-FR" sz="1350" dirty="0">
                <a:solidFill>
                  <a:prstClr val="black"/>
                </a:solidFill>
              </a:rPr>
              <a:t> </a:t>
            </a:r>
          </a:p>
          <a:p>
            <a:endParaRPr lang="fr-FR" sz="1350" dirty="0">
              <a:solidFill>
                <a:prstClr val="black"/>
              </a:solidFill>
            </a:endParaRPr>
          </a:p>
        </p:txBody>
      </p:sp>
      <p:sp>
        <p:nvSpPr>
          <p:cNvPr id="8" name="ZoneTexte 7"/>
          <p:cNvSpPr txBox="1"/>
          <p:nvPr/>
        </p:nvSpPr>
        <p:spPr>
          <a:xfrm>
            <a:off x="458422" y="4030676"/>
            <a:ext cx="2166225" cy="1096710"/>
          </a:xfrm>
          <a:prstGeom prst="rect">
            <a:avLst/>
          </a:prstGeom>
          <a:noFill/>
        </p:spPr>
        <p:txBody>
          <a:bodyPr wrap="square" rtlCol="0">
            <a:spAutoFit/>
          </a:bodyPr>
          <a:lstStyle/>
          <a:p>
            <a:pPr lvl="0"/>
            <a:r>
              <a:rPr lang="fr-FR" sz="788" b="1" dirty="0">
                <a:solidFill>
                  <a:prstClr val="black"/>
                </a:solidFill>
                <a:latin typeface="Segoe UI Black" panose="020B0A02040204020203" pitchFamily="34" charset="0"/>
                <a:ea typeface="Segoe UI Black" panose="020B0A02040204020203" pitchFamily="34" charset="0"/>
              </a:rPr>
              <a:t>SANTÉ </a:t>
            </a:r>
            <a:r>
              <a:rPr lang="fr-FR" sz="788" b="1" dirty="0">
                <a:solidFill>
                  <a:prstClr val="black"/>
                </a:solidFill>
                <a:ea typeface="Segoe UI Black" panose="020B0A02040204020203" pitchFamily="34" charset="0"/>
              </a:rPr>
              <a:t> </a:t>
            </a:r>
          </a:p>
          <a:p>
            <a:r>
              <a:rPr lang="fr-FR" sz="788" dirty="0">
                <a:hlinkClick r:id="rId93"/>
              </a:rPr>
              <a:t>PASS (parcours d’accès spécifique aux études de santé) </a:t>
            </a:r>
            <a:r>
              <a:rPr lang="fr-FR" sz="788" dirty="0"/>
              <a:t>option </a:t>
            </a:r>
            <a:r>
              <a:rPr lang="fr-FR" sz="675" dirty="0"/>
              <a:t>psychologie/droit/économie/gestion/ sciences de la vie/ chimie/ philosophie/ physique-chimie/ STAPS </a:t>
            </a:r>
            <a:r>
              <a:rPr lang="fr-FR" sz="675" b="1" dirty="0"/>
              <a:t>Voir le livret des enseignements</a:t>
            </a:r>
            <a:endParaRPr lang="fr-FR" sz="675" b="1" dirty="0">
              <a:hlinkClick r:id="rId93"/>
            </a:endParaRPr>
          </a:p>
          <a:p>
            <a:r>
              <a:rPr lang="fr-FR" sz="788" dirty="0">
                <a:hlinkClick r:id="rId93"/>
              </a:rPr>
              <a:t>LAS (licence accès santé)</a:t>
            </a:r>
            <a:r>
              <a:rPr lang="fr-FR" sz="788" dirty="0"/>
              <a:t> </a:t>
            </a:r>
            <a:r>
              <a:rPr lang="fr-FR" sz="675" dirty="0"/>
              <a:t>psychologie/droit/économie/gestion/ sciences de la vie/ chimie/ philosophie/ physique-chimie/ STAPS</a:t>
            </a:r>
            <a:endParaRPr lang="fr-FR" sz="675" dirty="0">
              <a:hlinkClick r:id="rId93"/>
            </a:endParaRPr>
          </a:p>
        </p:txBody>
      </p:sp>
    </p:spTree>
    <p:extLst>
      <p:ext uri="{BB962C8B-B14F-4D97-AF65-F5344CB8AC3E}">
        <p14:creationId xmlns:p14="http://schemas.microsoft.com/office/powerpoint/2010/main" val="748896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p:cNvSpPr/>
          <p:nvPr/>
        </p:nvSpPr>
        <p:spPr>
          <a:xfrm>
            <a:off x="89502" y="-22860"/>
            <a:ext cx="8964996" cy="5143500"/>
          </a:xfrm>
          <a:prstGeom prst="rect">
            <a:avLst/>
          </a:prstGeom>
          <a:noFill/>
          <a:ln w="889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6" name="Rectangle 5"/>
          <p:cNvSpPr/>
          <p:nvPr/>
        </p:nvSpPr>
        <p:spPr>
          <a:xfrm>
            <a:off x="298642" y="58900"/>
            <a:ext cx="4273358" cy="403957"/>
          </a:xfrm>
          <a:prstGeom prst="rect">
            <a:avLst/>
          </a:prstGeom>
          <a:solidFill>
            <a:srgbClr val="C00000"/>
          </a:solidFill>
        </p:spPr>
        <p:txBody>
          <a:bodyPr wrap="square" lIns="68580" tIns="34290" rIns="68580" bIns="34290">
            <a:spAutoFit/>
          </a:bodyPr>
          <a:lstStyle/>
          <a:p>
            <a:r>
              <a:rPr lang="fr-FR" sz="1200" b="1" spc="38" dirty="0">
                <a:ln w="6350">
                  <a:solidFill>
                    <a:prstClr val="black"/>
                  </a:solidFill>
                  <a:prstDash val="solid"/>
                  <a:miter lim="800000"/>
                </a:ln>
                <a:solidFill>
                  <a:prstClr val="white"/>
                </a:solidFill>
                <a:effectLst>
                  <a:outerShdw blurRad="25500" dist="23000" dir="7020000" algn="tl">
                    <a:srgbClr val="000000">
                      <a:alpha val="50000"/>
                    </a:srgbClr>
                  </a:outerShdw>
                </a:effectLst>
                <a:latin typeface="Segoe UI Black" panose="020B0A02040204020203" pitchFamily="34" charset="0"/>
                <a:ea typeface="Segoe UI Black" panose="020B0A02040204020203" pitchFamily="34" charset="0"/>
              </a:rPr>
              <a:t>C.P.G.E</a:t>
            </a:r>
          </a:p>
          <a:p>
            <a:r>
              <a:rPr lang="fr-FR" sz="975" b="1" spc="38" dirty="0">
                <a:ln w="6350">
                  <a:solidFill>
                    <a:prstClr val="black"/>
                  </a:solidFill>
                  <a:prstDash val="solid"/>
                  <a:miter lim="800000"/>
                </a:ln>
                <a:solidFill>
                  <a:prstClr val="white"/>
                </a:solidFill>
                <a:effectLst>
                  <a:outerShdw blurRad="25500" dist="23000" dir="7020000" algn="tl">
                    <a:srgbClr val="000000">
                      <a:alpha val="50000"/>
                    </a:srgbClr>
                  </a:outerShdw>
                </a:effectLst>
                <a:latin typeface="Segoe UI Black" panose="020B0A02040204020203" pitchFamily="34" charset="0"/>
                <a:ea typeface="Segoe UI Black" panose="020B0A02040204020203" pitchFamily="34" charset="0"/>
              </a:rPr>
              <a:t>Classes préparatoires aux grandes écoles</a:t>
            </a:r>
          </a:p>
        </p:txBody>
      </p:sp>
      <p:sp>
        <p:nvSpPr>
          <p:cNvPr id="15" name="ZoneTexte 14"/>
          <p:cNvSpPr txBox="1"/>
          <p:nvPr/>
        </p:nvSpPr>
        <p:spPr>
          <a:xfrm>
            <a:off x="3680119" y="1365108"/>
            <a:ext cx="958917" cy="311624"/>
          </a:xfrm>
          <a:prstGeom prst="rect">
            <a:avLst/>
          </a:prstGeom>
          <a:noFill/>
        </p:spPr>
        <p:txBody>
          <a:bodyPr wrap="none" rtlCol="0">
            <a:spAutoFit/>
          </a:bodyPr>
          <a:lstStyle/>
          <a:p>
            <a:pPr algn="ctr"/>
            <a:r>
              <a:rPr lang="fr-FR" sz="750" dirty="0">
                <a:solidFill>
                  <a:prstClr val="black"/>
                </a:solidFill>
                <a:hlinkClick r:id="rId3"/>
              </a:rPr>
              <a:t>Dossier ONISEP</a:t>
            </a:r>
            <a:endParaRPr lang="fr-FR" sz="750" dirty="0">
              <a:solidFill>
                <a:prstClr val="black"/>
              </a:solidFill>
            </a:endParaRPr>
          </a:p>
          <a:p>
            <a:pPr algn="ctr"/>
            <a:r>
              <a:rPr lang="fr-FR" sz="675" dirty="0">
                <a:solidFill>
                  <a:prstClr val="black"/>
                </a:solidFill>
              </a:rPr>
              <a:t>à consulter en ligne </a:t>
            </a:r>
          </a:p>
        </p:txBody>
      </p:sp>
      <p:sp>
        <p:nvSpPr>
          <p:cNvPr id="16" name="Rectangle à coins arrondis 15"/>
          <p:cNvSpPr/>
          <p:nvPr/>
        </p:nvSpPr>
        <p:spPr>
          <a:xfrm>
            <a:off x="3758295" y="850151"/>
            <a:ext cx="799805" cy="803498"/>
          </a:xfrm>
          <a:prstGeom prst="roundRect">
            <a:avLst>
              <a:gd name="adj" fmla="val 10423"/>
            </a:avLst>
          </a:prstGeom>
          <a:noFill/>
          <a:ln w="31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pic>
        <p:nvPicPr>
          <p:cNvPr id="18" name="Picture 6" descr="Résultat de recherche d'images pour &quot;information&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9979" y="917616"/>
            <a:ext cx="579196" cy="312766"/>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1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0554" y="1271056"/>
            <a:ext cx="598045" cy="115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ZoneTexte 19"/>
          <p:cNvSpPr txBox="1"/>
          <p:nvPr/>
        </p:nvSpPr>
        <p:spPr>
          <a:xfrm>
            <a:off x="3676975" y="2654660"/>
            <a:ext cx="958917" cy="311624"/>
          </a:xfrm>
          <a:prstGeom prst="rect">
            <a:avLst/>
          </a:prstGeom>
          <a:noFill/>
        </p:spPr>
        <p:txBody>
          <a:bodyPr wrap="none" rtlCol="0">
            <a:spAutoFit/>
          </a:bodyPr>
          <a:lstStyle/>
          <a:p>
            <a:pPr algn="ctr"/>
            <a:r>
              <a:rPr lang="fr-FR" sz="750" dirty="0">
                <a:solidFill>
                  <a:prstClr val="black"/>
                </a:solidFill>
                <a:hlinkClick r:id="rId6"/>
              </a:rPr>
              <a:t>Dossier ONISEP</a:t>
            </a:r>
            <a:endParaRPr lang="fr-FR" sz="750" dirty="0">
              <a:solidFill>
                <a:prstClr val="black"/>
              </a:solidFill>
            </a:endParaRPr>
          </a:p>
          <a:p>
            <a:pPr algn="ctr"/>
            <a:r>
              <a:rPr lang="fr-FR" sz="675" dirty="0">
                <a:solidFill>
                  <a:prstClr val="black"/>
                </a:solidFill>
              </a:rPr>
              <a:t>à consulter en ligne </a:t>
            </a:r>
          </a:p>
        </p:txBody>
      </p:sp>
      <p:sp>
        <p:nvSpPr>
          <p:cNvPr id="24" name="Rectangle à coins arrondis 23"/>
          <p:cNvSpPr/>
          <p:nvPr/>
        </p:nvSpPr>
        <p:spPr>
          <a:xfrm>
            <a:off x="3755151" y="2139703"/>
            <a:ext cx="799805" cy="803498"/>
          </a:xfrm>
          <a:prstGeom prst="roundRect">
            <a:avLst>
              <a:gd name="adj" fmla="val 10423"/>
            </a:avLst>
          </a:prstGeom>
          <a:noFill/>
          <a:ln w="31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pic>
        <p:nvPicPr>
          <p:cNvPr id="25" name="Picture 6" descr="Résultat de recherche d'images pour &quot;information&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6835" y="2207168"/>
            <a:ext cx="579196" cy="312766"/>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26"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7410" y="2560608"/>
            <a:ext cx="598045" cy="115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Connecteur droit 26"/>
          <p:cNvCxnSpPr/>
          <p:nvPr/>
        </p:nvCxnSpPr>
        <p:spPr>
          <a:xfrm>
            <a:off x="4673128" y="66043"/>
            <a:ext cx="6884" cy="4964433"/>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3682199" y="4659474"/>
            <a:ext cx="958917" cy="311624"/>
          </a:xfrm>
          <a:prstGeom prst="rect">
            <a:avLst/>
          </a:prstGeom>
          <a:noFill/>
        </p:spPr>
        <p:txBody>
          <a:bodyPr wrap="none" rtlCol="0">
            <a:spAutoFit/>
          </a:bodyPr>
          <a:lstStyle/>
          <a:p>
            <a:pPr algn="ctr"/>
            <a:r>
              <a:rPr lang="fr-FR" sz="750" dirty="0">
                <a:solidFill>
                  <a:prstClr val="black"/>
                </a:solidFill>
                <a:hlinkClick r:id="rId7"/>
              </a:rPr>
              <a:t>Dossier ONISEP</a:t>
            </a:r>
            <a:endParaRPr lang="fr-FR" sz="750" dirty="0">
              <a:solidFill>
                <a:prstClr val="black"/>
              </a:solidFill>
            </a:endParaRPr>
          </a:p>
          <a:p>
            <a:pPr algn="ctr"/>
            <a:r>
              <a:rPr lang="fr-FR" sz="675" dirty="0">
                <a:solidFill>
                  <a:prstClr val="black"/>
                </a:solidFill>
              </a:rPr>
              <a:t>à consulter en ligne </a:t>
            </a:r>
          </a:p>
        </p:txBody>
      </p:sp>
      <p:sp>
        <p:nvSpPr>
          <p:cNvPr id="29" name="Rectangle à coins arrondis 28"/>
          <p:cNvSpPr/>
          <p:nvPr/>
        </p:nvSpPr>
        <p:spPr>
          <a:xfrm>
            <a:off x="3760375" y="4144517"/>
            <a:ext cx="799805" cy="803498"/>
          </a:xfrm>
          <a:prstGeom prst="roundRect">
            <a:avLst>
              <a:gd name="adj" fmla="val 10423"/>
            </a:avLst>
          </a:prstGeom>
          <a:noFill/>
          <a:ln w="31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pic>
        <p:nvPicPr>
          <p:cNvPr id="30" name="Picture 6" descr="Résultat de recherche d'images pour &quot;information&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2058" y="4211982"/>
            <a:ext cx="579196" cy="312766"/>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2634" y="4565422"/>
            <a:ext cx="598045" cy="115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Ellipse 31"/>
          <p:cNvSpPr/>
          <p:nvPr/>
        </p:nvSpPr>
        <p:spPr>
          <a:xfrm>
            <a:off x="4163139" y="136264"/>
            <a:ext cx="303995" cy="248716"/>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3" name="ZoneTexte 2"/>
          <p:cNvSpPr txBox="1"/>
          <p:nvPr/>
        </p:nvSpPr>
        <p:spPr>
          <a:xfrm>
            <a:off x="4105988" y="166977"/>
            <a:ext cx="412007" cy="207749"/>
          </a:xfrm>
          <a:prstGeom prst="rect">
            <a:avLst/>
          </a:prstGeom>
          <a:noFill/>
        </p:spPr>
        <p:txBody>
          <a:bodyPr wrap="square" rtlCol="0">
            <a:spAutoFit/>
          </a:bodyPr>
          <a:lstStyle/>
          <a:p>
            <a:pPr algn="ctr"/>
            <a:r>
              <a:rPr lang="fr-FR" sz="750" b="1" dirty="0">
                <a:solidFill>
                  <a:srgbClr val="C00000"/>
                </a:solidFill>
                <a:latin typeface="Bahnschrift" panose="020B0502040204020203" pitchFamily="34" charset="0"/>
              </a:rPr>
              <a:t>Liste</a:t>
            </a:r>
          </a:p>
        </p:txBody>
      </p:sp>
      <p:sp>
        <p:nvSpPr>
          <p:cNvPr id="4" name="ZoneTexte 3"/>
          <p:cNvSpPr txBox="1"/>
          <p:nvPr/>
        </p:nvSpPr>
        <p:spPr>
          <a:xfrm>
            <a:off x="4734018" y="560508"/>
            <a:ext cx="4104456" cy="4529830"/>
          </a:xfrm>
          <a:prstGeom prst="rect">
            <a:avLst/>
          </a:prstGeom>
          <a:noFill/>
        </p:spPr>
        <p:txBody>
          <a:bodyPr wrap="square" rtlCol="0">
            <a:spAutoFit/>
          </a:bodyPr>
          <a:lstStyle/>
          <a:p>
            <a:r>
              <a:rPr lang="fr-FR" sz="900" b="1" dirty="0">
                <a:solidFill>
                  <a:srgbClr val="A50021"/>
                </a:solidFill>
                <a:latin typeface="Segoe UI Black" panose="020B0A02040204020203" pitchFamily="34" charset="0"/>
                <a:ea typeface="Segoe UI Black" panose="020B0A02040204020203" pitchFamily="34" charset="0"/>
              </a:rPr>
              <a:t>Prépas économiques et commerciales générales (ECG)  </a:t>
            </a:r>
          </a:p>
          <a:p>
            <a:endParaRPr lang="fr-FR" sz="150" b="1" dirty="0">
              <a:ln w="11430"/>
              <a:gradFill>
                <a:gsLst>
                  <a:gs pos="0">
                    <a:srgbClr val="C0504D">
                      <a:lumMod val="75000"/>
                    </a:srgbClr>
                  </a:gs>
                  <a:gs pos="75000">
                    <a:srgbClr val="C00000"/>
                  </a:gs>
                  <a:gs pos="100000">
                    <a:srgbClr val="C00000"/>
                  </a:gs>
                </a:gsLst>
                <a:lin ang="5400000"/>
              </a:gradFill>
              <a:effectLst>
                <a:outerShdw blurRad="50800" dist="39000" dir="5460000" algn="tl">
                  <a:srgbClr val="000000">
                    <a:alpha val="38000"/>
                  </a:srgbClr>
                </a:outerShdw>
              </a:effectLst>
            </a:endParaRPr>
          </a:p>
          <a:p>
            <a:r>
              <a:rPr lang="fr-FR" sz="600" b="1" dirty="0">
                <a:solidFill>
                  <a:srgbClr val="C00000"/>
                </a:solidFill>
                <a:latin typeface="Wingdings 3" panose="05040102010807070707" pitchFamily="18" charset="2"/>
              </a:rPr>
              <a:t>u</a:t>
            </a:r>
            <a:r>
              <a:rPr lang="fr-FR" sz="750" b="1" dirty="0">
                <a:solidFill>
                  <a:prstClr val="black"/>
                </a:solidFill>
              </a:rPr>
              <a:t> Lycée Nicolas Brémontier, Bordeaux</a:t>
            </a:r>
            <a:r>
              <a:rPr lang="fr-FR" sz="750" dirty="0">
                <a:solidFill>
                  <a:prstClr val="black"/>
                </a:solidFill>
              </a:rPr>
              <a:t>      </a:t>
            </a:r>
          </a:p>
          <a:p>
            <a:pPr marL="67866"/>
            <a:r>
              <a:rPr lang="fr-FR" sz="713" dirty="0">
                <a:solidFill>
                  <a:prstClr val="black"/>
                </a:solidFill>
              </a:rPr>
              <a:t>EC Voie Technologique</a:t>
            </a:r>
            <a:r>
              <a:rPr lang="fr-FR" sz="675" dirty="0">
                <a:solidFill>
                  <a:prstClr val="black"/>
                </a:solidFill>
              </a:rPr>
              <a:t>   </a:t>
            </a:r>
            <a:r>
              <a:rPr lang="fr-FR" sz="525" dirty="0">
                <a:solidFill>
                  <a:prstClr val="black"/>
                </a:solidFill>
                <a:latin typeface="Wingdings 3" panose="05040102010807070707" pitchFamily="18" charset="2"/>
              </a:rPr>
              <a:t>w</a:t>
            </a:r>
            <a:r>
              <a:rPr lang="fr-FR" sz="525" dirty="0">
                <a:solidFill>
                  <a:prstClr val="black"/>
                </a:solidFill>
              </a:rPr>
              <a:t> </a:t>
            </a:r>
            <a:r>
              <a:rPr lang="fr-FR" sz="713" u="sng" dirty="0">
                <a:solidFill>
                  <a:prstClr val="black"/>
                </a:solidFill>
                <a:hlinkClick r:id="rId8"/>
              </a:rPr>
              <a:t>Présentation</a:t>
            </a:r>
            <a:r>
              <a:rPr lang="fr-FR" sz="750" dirty="0">
                <a:solidFill>
                  <a:prstClr val="black"/>
                </a:solidFill>
              </a:rPr>
              <a:t>   </a:t>
            </a:r>
            <a:r>
              <a:rPr lang="fr-FR" sz="600" dirty="0">
                <a:solidFill>
                  <a:prstClr val="black"/>
                </a:solidFill>
              </a:rPr>
              <a:t>/</a:t>
            </a:r>
            <a:r>
              <a:rPr lang="fr-FR" sz="750" dirty="0">
                <a:solidFill>
                  <a:prstClr val="black"/>
                </a:solidFill>
              </a:rPr>
              <a:t>   </a:t>
            </a:r>
            <a:r>
              <a:rPr lang="fr-FR" sz="525" dirty="0">
                <a:solidFill>
                  <a:prstClr val="black"/>
                </a:solidFill>
                <a:latin typeface="Wingdings 3" panose="05040102010807070707" pitchFamily="18" charset="2"/>
              </a:rPr>
              <a:t>w</a:t>
            </a:r>
            <a:r>
              <a:rPr lang="fr-FR" sz="525" dirty="0">
                <a:solidFill>
                  <a:prstClr val="black"/>
                </a:solidFill>
              </a:rPr>
              <a:t> </a:t>
            </a:r>
            <a:r>
              <a:rPr lang="fr-FR" sz="713" u="sng" dirty="0">
                <a:solidFill>
                  <a:prstClr val="black"/>
                </a:solidFill>
                <a:hlinkClick r:id="rId9"/>
              </a:rPr>
              <a:t>Site de la Prépa</a:t>
            </a:r>
            <a:r>
              <a:rPr lang="fr-FR" sz="600" dirty="0">
                <a:solidFill>
                  <a:prstClr val="black"/>
                </a:solidFill>
              </a:rPr>
              <a:t>   /   </a:t>
            </a:r>
            <a:r>
              <a:rPr lang="fr-FR" sz="525" dirty="0">
                <a:solidFill>
                  <a:prstClr val="black"/>
                </a:solidFill>
                <a:latin typeface="Wingdings 3" panose="05040102010807070707" pitchFamily="18" charset="2"/>
              </a:rPr>
              <a:t>w</a:t>
            </a:r>
            <a:r>
              <a:rPr lang="fr-FR" sz="525" dirty="0">
                <a:solidFill>
                  <a:prstClr val="black"/>
                </a:solidFill>
              </a:rPr>
              <a:t> </a:t>
            </a:r>
            <a:r>
              <a:rPr lang="fr-FR" sz="713" u="sng" dirty="0">
                <a:solidFill>
                  <a:prstClr val="black"/>
                </a:solidFill>
                <a:hlinkClick r:id="rId10"/>
              </a:rPr>
              <a:t>Plaquette ECT</a:t>
            </a:r>
            <a:endParaRPr lang="fr-FR" sz="713" u="sng" dirty="0">
              <a:solidFill>
                <a:prstClr val="black"/>
              </a:solidFill>
            </a:endParaRPr>
          </a:p>
          <a:p>
            <a:pPr marL="67866"/>
            <a:endParaRPr lang="fr-FR" sz="150" b="1" dirty="0">
              <a:solidFill>
                <a:prstClr val="black"/>
              </a:solidFill>
            </a:endParaRPr>
          </a:p>
          <a:p>
            <a:r>
              <a:rPr lang="fr-FR" sz="600" b="1" dirty="0">
                <a:solidFill>
                  <a:srgbClr val="C00000"/>
                </a:solidFill>
                <a:latin typeface="Wingdings 3" panose="05040102010807070707" pitchFamily="18" charset="2"/>
              </a:rPr>
              <a:t>u</a:t>
            </a:r>
            <a:r>
              <a:rPr lang="fr-FR" sz="750" b="1" dirty="0">
                <a:solidFill>
                  <a:prstClr val="black"/>
                </a:solidFill>
              </a:rPr>
              <a:t> Lycée Michel de Montaigne, Bordeaux</a:t>
            </a:r>
            <a:r>
              <a:rPr lang="fr-FR" sz="750" dirty="0">
                <a:solidFill>
                  <a:prstClr val="black"/>
                </a:solidFill>
              </a:rPr>
              <a:t> </a:t>
            </a:r>
          </a:p>
          <a:p>
            <a:pPr marL="67866"/>
            <a:r>
              <a:rPr lang="fr-FR" sz="525" dirty="0">
                <a:solidFill>
                  <a:prstClr val="black"/>
                </a:solidFill>
                <a:latin typeface="Wingdings 3" panose="05040102010807070707" pitchFamily="18" charset="2"/>
              </a:rPr>
              <a:t>w</a:t>
            </a:r>
            <a:r>
              <a:rPr lang="fr-FR" sz="525" dirty="0">
                <a:solidFill>
                  <a:prstClr val="black"/>
                </a:solidFill>
              </a:rPr>
              <a:t> </a:t>
            </a:r>
            <a:r>
              <a:rPr lang="fr-FR" sz="713" dirty="0">
                <a:solidFill>
                  <a:prstClr val="black"/>
                </a:solidFill>
                <a:hlinkClick r:id="rId11"/>
              </a:rPr>
              <a:t>Les prépas</a:t>
            </a:r>
            <a:r>
              <a:rPr lang="fr-FR" sz="600" dirty="0">
                <a:solidFill>
                  <a:prstClr val="black"/>
                </a:solidFill>
              </a:rPr>
              <a:t>  /  </a:t>
            </a:r>
            <a:r>
              <a:rPr lang="fr-FR" sz="675" dirty="0">
                <a:solidFill>
                  <a:prstClr val="black"/>
                </a:solidFill>
              </a:rPr>
              <a:t>EC Voie Economique </a:t>
            </a:r>
            <a:r>
              <a:rPr lang="fr-FR" sz="525" dirty="0">
                <a:solidFill>
                  <a:prstClr val="black"/>
                </a:solidFill>
                <a:latin typeface="Wingdings 3" panose="05040102010807070707" pitchFamily="18" charset="2"/>
              </a:rPr>
              <a:t>w</a:t>
            </a:r>
            <a:r>
              <a:rPr lang="fr-FR" sz="525" dirty="0">
                <a:solidFill>
                  <a:prstClr val="black"/>
                </a:solidFill>
              </a:rPr>
              <a:t> </a:t>
            </a:r>
            <a:r>
              <a:rPr lang="fr-FR" sz="713" dirty="0">
                <a:solidFill>
                  <a:prstClr val="black"/>
                </a:solidFill>
                <a:hlinkClick r:id="rId12"/>
              </a:rPr>
              <a:t>Plaquette ECG</a:t>
            </a:r>
            <a:r>
              <a:rPr lang="fr-FR" sz="600" dirty="0">
                <a:solidFill>
                  <a:prstClr val="black"/>
                </a:solidFill>
                <a:hlinkClick r:id="rId12"/>
              </a:rPr>
              <a:t> </a:t>
            </a:r>
            <a:endParaRPr lang="fr-FR" sz="713" dirty="0">
              <a:solidFill>
                <a:prstClr val="black"/>
              </a:solidFill>
            </a:endParaRPr>
          </a:p>
          <a:p>
            <a:pPr marL="67866"/>
            <a:endParaRPr lang="fr-FR" sz="150" dirty="0">
              <a:solidFill>
                <a:prstClr val="black"/>
              </a:solidFill>
            </a:endParaRPr>
          </a:p>
          <a:p>
            <a:r>
              <a:rPr lang="fr-FR" sz="600" b="1" dirty="0">
                <a:solidFill>
                  <a:srgbClr val="C00000"/>
                </a:solidFill>
                <a:latin typeface="Wingdings 3" panose="05040102010807070707" pitchFamily="18" charset="2"/>
              </a:rPr>
              <a:t>u</a:t>
            </a:r>
            <a:r>
              <a:rPr lang="fr-FR" sz="750" b="1" dirty="0">
                <a:solidFill>
                  <a:prstClr val="black"/>
                </a:solidFill>
              </a:rPr>
              <a:t> Lycée Sainte-Marie Grand Lebrun, Bordeaux </a:t>
            </a:r>
            <a:r>
              <a:rPr lang="fr-FR" sz="675" dirty="0">
                <a:solidFill>
                  <a:prstClr val="black"/>
                </a:solidFill>
              </a:rPr>
              <a:t>(Privé sous contrat)</a:t>
            </a:r>
            <a:r>
              <a:rPr lang="fr-FR" sz="675" b="1" dirty="0">
                <a:solidFill>
                  <a:prstClr val="black"/>
                </a:solidFill>
              </a:rPr>
              <a:t>    </a:t>
            </a:r>
            <a:endParaRPr lang="fr-FR" sz="675" dirty="0">
              <a:solidFill>
                <a:prstClr val="black"/>
              </a:solidFill>
            </a:endParaRPr>
          </a:p>
          <a:p>
            <a:pPr marL="67866"/>
            <a:r>
              <a:rPr lang="fr-FR" sz="525" dirty="0">
                <a:solidFill>
                  <a:prstClr val="black"/>
                </a:solidFill>
              </a:rPr>
              <a:t> </a:t>
            </a:r>
            <a:r>
              <a:rPr lang="fr-FR" sz="525" dirty="0">
                <a:solidFill>
                  <a:prstClr val="black"/>
                </a:solidFill>
                <a:latin typeface="Wingdings 3" panose="05040102010807070707" pitchFamily="18" charset="2"/>
              </a:rPr>
              <a:t>w</a:t>
            </a:r>
            <a:r>
              <a:rPr lang="fr-FR" sz="525" dirty="0">
                <a:solidFill>
                  <a:prstClr val="black"/>
                </a:solidFill>
              </a:rPr>
              <a:t> </a:t>
            </a:r>
            <a:r>
              <a:rPr lang="fr-FR" sz="713" dirty="0">
                <a:solidFill>
                  <a:prstClr val="black"/>
                </a:solidFill>
                <a:hlinkClick r:id="rId13"/>
              </a:rPr>
              <a:t>ECG </a:t>
            </a:r>
            <a:r>
              <a:rPr lang="fr-FR" sz="600" dirty="0">
                <a:solidFill>
                  <a:prstClr val="black"/>
                </a:solidFill>
                <a:hlinkClick r:id="rId13"/>
              </a:rPr>
              <a:t>Voie Economique générale</a:t>
            </a:r>
            <a:endParaRPr lang="fr-FR" sz="600" dirty="0">
              <a:solidFill>
                <a:prstClr val="black"/>
              </a:solidFill>
            </a:endParaRPr>
          </a:p>
          <a:p>
            <a:pPr marL="67866"/>
            <a:br>
              <a:rPr lang="fr-FR" sz="150" dirty="0">
                <a:solidFill>
                  <a:prstClr val="black"/>
                </a:solidFill>
              </a:rPr>
            </a:br>
            <a:r>
              <a:rPr lang="fr-FR" sz="600" b="1" dirty="0">
                <a:solidFill>
                  <a:srgbClr val="C00000"/>
                </a:solidFill>
                <a:latin typeface="Wingdings 3" panose="05040102010807070707" pitchFamily="18" charset="2"/>
              </a:rPr>
              <a:t>u</a:t>
            </a:r>
            <a:r>
              <a:rPr lang="fr-FR" sz="750" b="1" dirty="0">
                <a:solidFill>
                  <a:prstClr val="black"/>
                </a:solidFill>
              </a:rPr>
              <a:t> Lycée René Cassin, Bayonne  </a:t>
            </a:r>
            <a:r>
              <a:rPr lang="fr-FR" sz="525" dirty="0">
                <a:solidFill>
                  <a:prstClr val="black"/>
                </a:solidFill>
                <a:latin typeface="Wingdings 3" panose="05040102010807070707" pitchFamily="18" charset="2"/>
              </a:rPr>
              <a:t>w</a:t>
            </a:r>
            <a:r>
              <a:rPr lang="fr-FR" sz="525" dirty="0">
                <a:solidFill>
                  <a:prstClr val="black"/>
                </a:solidFill>
              </a:rPr>
              <a:t> </a:t>
            </a:r>
            <a:r>
              <a:rPr lang="fr-FR" sz="713" u="sng" dirty="0">
                <a:solidFill>
                  <a:prstClr val="black"/>
                </a:solidFill>
                <a:hlinkClick r:id="rId14"/>
              </a:rPr>
              <a:t>ECG</a:t>
            </a:r>
            <a:endParaRPr lang="fr-FR" sz="713" u="sng" dirty="0">
              <a:solidFill>
                <a:prstClr val="black"/>
              </a:solidFill>
            </a:endParaRPr>
          </a:p>
          <a:p>
            <a:endParaRPr lang="fr-FR" sz="150" dirty="0">
              <a:solidFill>
                <a:prstClr val="black"/>
              </a:solidFill>
            </a:endParaRPr>
          </a:p>
          <a:p>
            <a:r>
              <a:rPr lang="fr-FR" sz="600" b="1" dirty="0">
                <a:solidFill>
                  <a:srgbClr val="C00000"/>
                </a:solidFill>
                <a:latin typeface="Wingdings 3" panose="05040102010807070707" pitchFamily="18" charset="2"/>
              </a:rPr>
              <a:t>u</a:t>
            </a:r>
            <a:r>
              <a:rPr lang="fr-FR" sz="750" b="1" dirty="0">
                <a:solidFill>
                  <a:prstClr val="black"/>
                </a:solidFill>
              </a:rPr>
              <a:t> Lycée Louis Barthou, Pau</a:t>
            </a:r>
            <a:r>
              <a:rPr lang="fr-FR" sz="750" dirty="0">
                <a:solidFill>
                  <a:prstClr val="black"/>
                </a:solidFill>
              </a:rPr>
              <a:t>  </a:t>
            </a:r>
            <a:r>
              <a:rPr lang="fr-FR" sz="525" dirty="0">
                <a:solidFill>
                  <a:prstClr val="black"/>
                </a:solidFill>
                <a:latin typeface="Wingdings 3" panose="05040102010807070707" pitchFamily="18" charset="2"/>
              </a:rPr>
              <a:t>w</a:t>
            </a:r>
            <a:r>
              <a:rPr lang="fr-FR" sz="525" dirty="0">
                <a:solidFill>
                  <a:prstClr val="black"/>
                </a:solidFill>
              </a:rPr>
              <a:t> </a:t>
            </a:r>
            <a:r>
              <a:rPr lang="fr-FR" sz="713" u="sng" dirty="0">
                <a:solidFill>
                  <a:prstClr val="black"/>
                </a:solidFill>
                <a:hlinkClick r:id="rId15"/>
              </a:rPr>
              <a:t>ECG</a:t>
            </a:r>
            <a:r>
              <a:rPr lang="fr-FR" sz="713" b="1" dirty="0">
                <a:solidFill>
                  <a:prstClr val="black"/>
                </a:solidFill>
                <a:hlinkClick r:id="rId15"/>
              </a:rPr>
              <a:t> </a:t>
            </a:r>
            <a:r>
              <a:rPr lang="fr-FR" sz="713" b="1" dirty="0">
                <a:solidFill>
                  <a:prstClr val="black"/>
                </a:solidFill>
              </a:rPr>
              <a:t> </a:t>
            </a:r>
          </a:p>
          <a:p>
            <a:r>
              <a:rPr lang="fr-FR" sz="150" b="1" dirty="0">
                <a:solidFill>
                  <a:prstClr val="black"/>
                </a:solidFill>
              </a:rPr>
              <a:t>   </a:t>
            </a:r>
            <a:br>
              <a:rPr lang="fr-FR" sz="150" dirty="0">
                <a:solidFill>
                  <a:prstClr val="black"/>
                </a:solidFill>
              </a:rPr>
            </a:br>
            <a:r>
              <a:rPr lang="fr-FR" sz="600" b="1" dirty="0">
                <a:solidFill>
                  <a:srgbClr val="C00000"/>
                </a:solidFill>
                <a:latin typeface="Wingdings 3" panose="05040102010807070707" pitchFamily="18" charset="2"/>
              </a:rPr>
              <a:t>u</a:t>
            </a:r>
            <a:r>
              <a:rPr lang="fr-FR" sz="825" b="1" dirty="0">
                <a:solidFill>
                  <a:prstClr val="black"/>
                </a:solidFill>
              </a:rPr>
              <a:t> </a:t>
            </a:r>
            <a:r>
              <a:rPr lang="fr-FR" sz="750" b="1" dirty="0">
                <a:solidFill>
                  <a:prstClr val="black"/>
                </a:solidFill>
              </a:rPr>
              <a:t>Lycée Gustave Eiffel, Bordeaux</a:t>
            </a:r>
            <a:r>
              <a:rPr lang="fr-FR" sz="750" dirty="0">
                <a:solidFill>
                  <a:prstClr val="black"/>
                </a:solidFill>
              </a:rPr>
              <a:t>  </a:t>
            </a:r>
            <a:r>
              <a:rPr lang="fr-FR" sz="525" dirty="0">
                <a:solidFill>
                  <a:prstClr val="black"/>
                </a:solidFill>
                <a:latin typeface="Wingdings 3" panose="05040102010807070707" pitchFamily="18" charset="2"/>
              </a:rPr>
              <a:t>w</a:t>
            </a:r>
            <a:r>
              <a:rPr lang="fr-FR" sz="525" dirty="0">
                <a:solidFill>
                  <a:prstClr val="black"/>
                </a:solidFill>
              </a:rPr>
              <a:t> </a:t>
            </a:r>
            <a:r>
              <a:rPr lang="fr-FR" sz="713" u="sng" dirty="0">
                <a:solidFill>
                  <a:prstClr val="black"/>
                </a:solidFill>
                <a:hlinkClick r:id="rId16"/>
              </a:rPr>
              <a:t>E.N.S. D1</a:t>
            </a:r>
            <a:r>
              <a:rPr lang="fr-FR" sz="713" dirty="0">
                <a:solidFill>
                  <a:prstClr val="black"/>
                </a:solidFill>
                <a:hlinkClick r:id="rId16"/>
              </a:rPr>
              <a:t>   </a:t>
            </a:r>
            <a:r>
              <a:rPr lang="fr-FR" sz="600" dirty="0">
                <a:solidFill>
                  <a:prstClr val="black"/>
                </a:solidFill>
              </a:rPr>
              <a:t>/</a:t>
            </a:r>
            <a:r>
              <a:rPr lang="fr-FR" sz="713" dirty="0">
                <a:solidFill>
                  <a:prstClr val="black"/>
                </a:solidFill>
              </a:rPr>
              <a:t>   </a:t>
            </a:r>
            <a:r>
              <a:rPr lang="fr-FR" sz="525" dirty="0">
                <a:solidFill>
                  <a:prstClr val="black"/>
                </a:solidFill>
                <a:latin typeface="Wingdings 3" panose="05040102010807070707" pitchFamily="18" charset="2"/>
              </a:rPr>
              <a:t>w</a:t>
            </a:r>
            <a:r>
              <a:rPr lang="fr-FR" sz="525" dirty="0">
                <a:solidFill>
                  <a:prstClr val="black"/>
                </a:solidFill>
              </a:rPr>
              <a:t> </a:t>
            </a:r>
            <a:r>
              <a:rPr lang="fr-FR" sz="713" u="sng" dirty="0">
                <a:solidFill>
                  <a:prstClr val="black"/>
                </a:solidFill>
                <a:hlinkClick r:id="rId17"/>
              </a:rPr>
              <a:t>E.N.S. D2</a:t>
            </a:r>
            <a:endParaRPr lang="fr-FR" sz="713" dirty="0">
              <a:solidFill>
                <a:prstClr val="black"/>
              </a:solidFill>
            </a:endParaRPr>
          </a:p>
          <a:p>
            <a:endParaRPr lang="fr-FR" sz="600" b="1" u="sng" dirty="0">
              <a:solidFill>
                <a:prstClr val="black"/>
              </a:solidFill>
            </a:endParaRPr>
          </a:p>
          <a:p>
            <a:r>
              <a:rPr lang="fr-FR" sz="900" b="1" dirty="0">
                <a:solidFill>
                  <a:srgbClr val="A50021"/>
                </a:solidFill>
                <a:latin typeface="Segoe UI Black" panose="020B0A02040204020203" pitchFamily="34" charset="0"/>
                <a:ea typeface="Segoe UI Black" panose="020B0A02040204020203" pitchFamily="34" charset="0"/>
              </a:rPr>
              <a:t>Prépas littéraires  </a:t>
            </a:r>
          </a:p>
          <a:p>
            <a:endParaRPr lang="fr-FR" sz="150" b="1" dirty="0">
              <a:solidFill>
                <a:srgbClr val="C00000"/>
              </a:solidFill>
              <a:latin typeface="Wingdings 3" panose="05040102010807070707" pitchFamily="18" charset="2"/>
            </a:endParaRPr>
          </a:p>
          <a:p>
            <a:r>
              <a:rPr lang="fr-FR" sz="600" b="1" dirty="0">
                <a:solidFill>
                  <a:srgbClr val="C00000"/>
                </a:solidFill>
                <a:latin typeface="Wingdings 3" panose="05040102010807070707" pitchFamily="18" charset="2"/>
              </a:rPr>
              <a:t>u</a:t>
            </a:r>
            <a:r>
              <a:rPr lang="fr-FR" sz="750" b="1" dirty="0">
                <a:solidFill>
                  <a:prstClr val="black"/>
                </a:solidFill>
              </a:rPr>
              <a:t> Lycée Bertrand de Born, Périgueux  </a:t>
            </a:r>
            <a:r>
              <a:rPr lang="fr-FR" sz="525" dirty="0">
                <a:solidFill>
                  <a:prstClr val="black"/>
                </a:solidFill>
                <a:latin typeface="Wingdings 3" panose="05040102010807070707" pitchFamily="18" charset="2"/>
              </a:rPr>
              <a:t>w</a:t>
            </a:r>
            <a:r>
              <a:rPr lang="fr-FR" sz="525" dirty="0">
                <a:solidFill>
                  <a:prstClr val="black"/>
                </a:solidFill>
              </a:rPr>
              <a:t> </a:t>
            </a:r>
            <a:r>
              <a:rPr lang="fr-FR" sz="713" u="sng" dirty="0">
                <a:solidFill>
                  <a:prstClr val="black"/>
                </a:solidFill>
                <a:hlinkClick r:id="rId18"/>
              </a:rPr>
              <a:t>Lettres (A/L)</a:t>
            </a:r>
            <a:endParaRPr lang="fr-FR" sz="713" u="sng" dirty="0">
              <a:solidFill>
                <a:prstClr val="black"/>
              </a:solidFill>
            </a:endParaRPr>
          </a:p>
          <a:p>
            <a:endParaRPr lang="fr-FR" sz="150" dirty="0">
              <a:solidFill>
                <a:prstClr val="black"/>
              </a:solidFill>
            </a:endParaRPr>
          </a:p>
          <a:p>
            <a:r>
              <a:rPr lang="fr-FR" sz="600" b="1" dirty="0">
                <a:solidFill>
                  <a:srgbClr val="C00000"/>
                </a:solidFill>
                <a:latin typeface="Wingdings 3" panose="05040102010807070707" pitchFamily="18" charset="2"/>
              </a:rPr>
              <a:t>u</a:t>
            </a:r>
            <a:r>
              <a:rPr lang="fr-FR" sz="750" b="1" dirty="0">
                <a:solidFill>
                  <a:prstClr val="black"/>
                </a:solidFill>
              </a:rPr>
              <a:t> Lycée Camille Jullian, Bordeaux  </a:t>
            </a:r>
            <a:r>
              <a:rPr lang="fr-FR" sz="525" dirty="0">
                <a:solidFill>
                  <a:prstClr val="black"/>
                </a:solidFill>
                <a:latin typeface="Wingdings 3" panose="05040102010807070707" pitchFamily="18" charset="2"/>
              </a:rPr>
              <a:t>w</a:t>
            </a:r>
            <a:r>
              <a:rPr lang="fr-FR" sz="525" dirty="0">
                <a:solidFill>
                  <a:prstClr val="black"/>
                </a:solidFill>
              </a:rPr>
              <a:t> </a:t>
            </a:r>
            <a:r>
              <a:rPr lang="fr-FR" sz="713" u="sng" dirty="0">
                <a:solidFill>
                  <a:prstClr val="black"/>
                </a:solidFill>
                <a:hlinkClick r:id="rId19"/>
              </a:rPr>
              <a:t>Lettres (A/L)</a:t>
            </a:r>
            <a:r>
              <a:rPr lang="fr-FR" sz="713" dirty="0">
                <a:solidFill>
                  <a:prstClr val="black"/>
                </a:solidFill>
              </a:rPr>
              <a:t>   </a:t>
            </a:r>
            <a:r>
              <a:rPr lang="fr-FR" sz="600" dirty="0">
                <a:solidFill>
                  <a:prstClr val="black"/>
                </a:solidFill>
              </a:rPr>
              <a:t>/</a:t>
            </a:r>
            <a:r>
              <a:rPr lang="fr-FR" sz="713" dirty="0">
                <a:solidFill>
                  <a:prstClr val="black"/>
                </a:solidFill>
              </a:rPr>
              <a:t>   </a:t>
            </a:r>
            <a:r>
              <a:rPr lang="fr-FR" sz="525" dirty="0">
                <a:solidFill>
                  <a:prstClr val="black"/>
                </a:solidFill>
                <a:latin typeface="Wingdings 3" panose="05040102010807070707" pitchFamily="18" charset="2"/>
              </a:rPr>
              <a:t>w</a:t>
            </a:r>
            <a:r>
              <a:rPr lang="fr-FR" sz="525" dirty="0">
                <a:solidFill>
                  <a:prstClr val="black"/>
                </a:solidFill>
              </a:rPr>
              <a:t> </a:t>
            </a:r>
            <a:r>
              <a:rPr lang="fr-FR" sz="713" u="sng" dirty="0">
                <a:solidFill>
                  <a:prstClr val="black"/>
                </a:solidFill>
                <a:hlinkClick r:id="rId20"/>
              </a:rPr>
              <a:t>CPES / </a:t>
            </a:r>
            <a:r>
              <a:rPr lang="fr-FR" sz="713" u="sng" dirty="0" err="1">
                <a:solidFill>
                  <a:prstClr val="black"/>
                </a:solidFill>
                <a:hlinkClick r:id="rId20"/>
              </a:rPr>
              <a:t>Clésup</a:t>
            </a:r>
            <a:r>
              <a:rPr lang="fr-FR" sz="713" b="1" dirty="0">
                <a:solidFill>
                  <a:prstClr val="black"/>
                </a:solidFill>
              </a:rPr>
              <a:t>   </a:t>
            </a:r>
          </a:p>
          <a:p>
            <a:endParaRPr lang="fr-FR" sz="150" b="1" dirty="0">
              <a:solidFill>
                <a:prstClr val="black"/>
              </a:solidFill>
            </a:endParaRPr>
          </a:p>
          <a:p>
            <a:r>
              <a:rPr lang="fr-FR" sz="600" b="1" dirty="0">
                <a:solidFill>
                  <a:srgbClr val="C00000"/>
                </a:solidFill>
                <a:latin typeface="Wingdings 3" panose="05040102010807070707" pitchFamily="18" charset="2"/>
              </a:rPr>
              <a:t>u</a:t>
            </a:r>
            <a:r>
              <a:rPr lang="fr-FR" sz="750" b="1" dirty="0">
                <a:solidFill>
                  <a:prstClr val="black"/>
                </a:solidFill>
              </a:rPr>
              <a:t> Lycée Michel de Montaigne, Bordeaux</a:t>
            </a:r>
            <a:r>
              <a:rPr lang="fr-FR" sz="750" dirty="0">
                <a:solidFill>
                  <a:prstClr val="black"/>
                </a:solidFill>
              </a:rPr>
              <a:t>   </a:t>
            </a:r>
            <a:r>
              <a:rPr lang="fr-FR" sz="750" b="1" dirty="0">
                <a:solidFill>
                  <a:prstClr val="black"/>
                </a:solidFill>
              </a:rPr>
              <a:t> </a:t>
            </a:r>
            <a:endParaRPr lang="fr-FR" sz="750" dirty="0">
              <a:solidFill>
                <a:prstClr val="black"/>
              </a:solidFill>
            </a:endParaRPr>
          </a:p>
          <a:p>
            <a:pPr marL="67866"/>
            <a:r>
              <a:rPr lang="fr-FR" sz="525" dirty="0">
                <a:solidFill>
                  <a:prstClr val="black"/>
                </a:solidFill>
              </a:rPr>
              <a:t>  </a:t>
            </a:r>
            <a:r>
              <a:rPr lang="fr-FR" sz="525" dirty="0">
                <a:solidFill>
                  <a:prstClr val="black"/>
                </a:solidFill>
                <a:latin typeface="Wingdings 3" panose="05040102010807070707" pitchFamily="18" charset="2"/>
              </a:rPr>
              <a:t>w</a:t>
            </a:r>
            <a:r>
              <a:rPr lang="fr-FR" sz="525" dirty="0">
                <a:solidFill>
                  <a:prstClr val="black"/>
                </a:solidFill>
              </a:rPr>
              <a:t> </a:t>
            </a:r>
            <a:r>
              <a:rPr lang="fr-FR" sz="713" u="sng" dirty="0">
                <a:solidFill>
                  <a:prstClr val="black"/>
                </a:solidFill>
                <a:hlinkClick r:id="rId11"/>
              </a:rPr>
              <a:t>Les prépas</a:t>
            </a:r>
            <a:r>
              <a:rPr lang="fr-FR" sz="713" dirty="0">
                <a:solidFill>
                  <a:prstClr val="black"/>
                </a:solidFill>
              </a:rPr>
              <a:t>   </a:t>
            </a:r>
            <a:r>
              <a:rPr lang="fr-FR" sz="600" dirty="0">
                <a:solidFill>
                  <a:prstClr val="black"/>
                </a:solidFill>
              </a:rPr>
              <a:t>/</a:t>
            </a:r>
            <a:r>
              <a:rPr lang="fr-FR" sz="713" dirty="0">
                <a:solidFill>
                  <a:prstClr val="black"/>
                </a:solidFill>
              </a:rPr>
              <a:t>   Lettres </a:t>
            </a:r>
            <a:r>
              <a:rPr lang="fr-FR" sz="525" dirty="0">
                <a:solidFill>
                  <a:prstClr val="black"/>
                </a:solidFill>
                <a:latin typeface="Wingdings 3" panose="05040102010807070707" pitchFamily="18" charset="2"/>
              </a:rPr>
              <a:t>w</a:t>
            </a:r>
            <a:r>
              <a:rPr lang="fr-FR" sz="525" dirty="0">
                <a:solidFill>
                  <a:prstClr val="black"/>
                </a:solidFill>
              </a:rPr>
              <a:t> </a:t>
            </a:r>
            <a:r>
              <a:rPr lang="fr-FR" sz="713" u="sng" dirty="0">
                <a:solidFill>
                  <a:prstClr val="black"/>
                </a:solidFill>
                <a:hlinkClick r:id="rId21"/>
              </a:rPr>
              <a:t> </a:t>
            </a:r>
            <a:r>
              <a:rPr lang="fr-FR" sz="713" u="sng" dirty="0">
                <a:solidFill>
                  <a:prstClr val="black"/>
                </a:solidFill>
                <a:hlinkClick r:id="rId22"/>
              </a:rPr>
              <a:t>A/L</a:t>
            </a:r>
            <a:r>
              <a:rPr lang="fr-FR" sz="713" b="1" dirty="0">
                <a:solidFill>
                  <a:prstClr val="black"/>
                </a:solidFill>
              </a:rPr>
              <a:t>   </a:t>
            </a:r>
            <a:r>
              <a:rPr lang="fr-FR" sz="600" dirty="0">
                <a:solidFill>
                  <a:prstClr val="black"/>
                </a:solidFill>
              </a:rPr>
              <a:t>/</a:t>
            </a:r>
            <a:r>
              <a:rPr lang="fr-FR" sz="713" b="1" dirty="0">
                <a:solidFill>
                  <a:prstClr val="black"/>
                </a:solidFill>
              </a:rPr>
              <a:t>   </a:t>
            </a:r>
            <a:r>
              <a:rPr lang="fr-FR" sz="713" dirty="0">
                <a:solidFill>
                  <a:prstClr val="black"/>
                </a:solidFill>
              </a:rPr>
              <a:t>Lettres et sciences sociales </a:t>
            </a:r>
            <a:r>
              <a:rPr lang="fr-FR" sz="525" dirty="0">
                <a:solidFill>
                  <a:prstClr val="black"/>
                </a:solidFill>
                <a:latin typeface="Wingdings 3" panose="05040102010807070707" pitchFamily="18" charset="2"/>
              </a:rPr>
              <a:t>w</a:t>
            </a:r>
            <a:r>
              <a:rPr lang="fr-FR" sz="525" dirty="0">
                <a:solidFill>
                  <a:prstClr val="black"/>
                </a:solidFill>
              </a:rPr>
              <a:t> </a:t>
            </a:r>
            <a:r>
              <a:rPr lang="fr-FR" sz="713" u="sng" dirty="0">
                <a:solidFill>
                  <a:prstClr val="black"/>
                </a:solidFill>
                <a:hlinkClick r:id="rId23"/>
              </a:rPr>
              <a:t>B/L</a:t>
            </a:r>
            <a:endParaRPr lang="fr-FR" sz="713" dirty="0">
              <a:solidFill>
                <a:prstClr val="black"/>
              </a:solidFill>
            </a:endParaRPr>
          </a:p>
          <a:p>
            <a:endParaRPr lang="fr-FR" sz="150" b="1" dirty="0">
              <a:solidFill>
                <a:srgbClr val="C00000"/>
              </a:solidFill>
              <a:latin typeface="Wingdings 3" panose="05040102010807070707" pitchFamily="18" charset="2"/>
            </a:endParaRPr>
          </a:p>
          <a:p>
            <a:r>
              <a:rPr lang="fr-FR" sz="600" b="1" dirty="0">
                <a:solidFill>
                  <a:srgbClr val="C00000"/>
                </a:solidFill>
                <a:latin typeface="Wingdings 3" panose="05040102010807070707" pitchFamily="18" charset="2"/>
              </a:rPr>
              <a:t>u</a:t>
            </a:r>
            <a:r>
              <a:rPr lang="fr-FR" sz="750" b="1" dirty="0">
                <a:solidFill>
                  <a:prstClr val="black"/>
                </a:solidFill>
              </a:rPr>
              <a:t> Lycée Louis Barthou, Pau</a:t>
            </a:r>
            <a:r>
              <a:rPr lang="fr-FR" sz="750" dirty="0">
                <a:solidFill>
                  <a:prstClr val="black"/>
                </a:solidFill>
              </a:rPr>
              <a:t>   </a:t>
            </a:r>
            <a:r>
              <a:rPr lang="fr-FR" sz="525" dirty="0">
                <a:solidFill>
                  <a:prstClr val="black"/>
                </a:solidFill>
                <a:latin typeface="Wingdings 3" panose="05040102010807070707" pitchFamily="18" charset="2"/>
              </a:rPr>
              <a:t>w</a:t>
            </a:r>
            <a:r>
              <a:rPr lang="fr-FR" sz="525" dirty="0">
                <a:solidFill>
                  <a:prstClr val="black"/>
                </a:solidFill>
              </a:rPr>
              <a:t> </a:t>
            </a:r>
            <a:r>
              <a:rPr lang="fr-FR" sz="713" u="sng" dirty="0">
                <a:solidFill>
                  <a:prstClr val="black"/>
                </a:solidFill>
                <a:hlinkClick r:id="rId24"/>
              </a:rPr>
              <a:t>Les prépas littéraires</a:t>
            </a:r>
            <a:endParaRPr lang="fr-FR" sz="713" dirty="0">
              <a:solidFill>
                <a:prstClr val="black"/>
              </a:solidFill>
            </a:endParaRPr>
          </a:p>
          <a:p>
            <a:endParaRPr lang="fr-FR" sz="600" b="1" u="sng" dirty="0">
              <a:solidFill>
                <a:prstClr val="black"/>
              </a:solidFill>
            </a:endParaRPr>
          </a:p>
          <a:p>
            <a:r>
              <a:rPr lang="fr-FR" sz="900" b="1" dirty="0">
                <a:solidFill>
                  <a:srgbClr val="A50021"/>
                </a:solidFill>
                <a:latin typeface="Segoe UI Black" panose="020B0A02040204020203" pitchFamily="34" charset="0"/>
                <a:ea typeface="Segoe UI Black" panose="020B0A02040204020203" pitchFamily="34" charset="0"/>
              </a:rPr>
              <a:t>Prépas scientifiques </a:t>
            </a:r>
          </a:p>
          <a:p>
            <a:r>
              <a:rPr lang="fr-FR" sz="150" b="1" dirty="0">
                <a:ln w="11430"/>
                <a:gradFill>
                  <a:gsLst>
                    <a:gs pos="0">
                      <a:srgbClr val="C0504D">
                        <a:lumMod val="75000"/>
                      </a:srgbClr>
                    </a:gs>
                    <a:gs pos="75000">
                      <a:srgbClr val="C00000"/>
                    </a:gs>
                    <a:gs pos="100000">
                      <a:srgbClr val="C00000"/>
                    </a:gs>
                  </a:gsLst>
                  <a:lin ang="5400000"/>
                </a:gradFill>
                <a:effectLst>
                  <a:outerShdw blurRad="50800" dist="39000" dir="5460000" algn="tl">
                    <a:srgbClr val="000000">
                      <a:alpha val="38000"/>
                    </a:srgbClr>
                  </a:outerShdw>
                </a:effectLst>
              </a:rPr>
              <a:t> </a:t>
            </a:r>
          </a:p>
          <a:p>
            <a:pPr marL="128588" indent="-128588">
              <a:buFont typeface="Wingdings 3" panose="05040102010807070707" pitchFamily="18" charset="2"/>
              <a:buChar char="u"/>
            </a:pPr>
            <a:r>
              <a:rPr lang="fr-FR" sz="750" b="1" i="1" dirty="0">
                <a:solidFill>
                  <a:prstClr val="black"/>
                </a:solidFill>
              </a:rPr>
              <a:t>MP2I à découvrir sur </a:t>
            </a:r>
            <a:r>
              <a:rPr lang="fr-FR" sz="750" b="1" i="1" dirty="0" err="1">
                <a:solidFill>
                  <a:prstClr val="black"/>
                </a:solidFill>
              </a:rPr>
              <a:t>Parrcoursup</a:t>
            </a:r>
            <a:r>
              <a:rPr lang="fr-FR" sz="750" b="1" i="1" dirty="0">
                <a:solidFill>
                  <a:prstClr val="black"/>
                </a:solidFill>
              </a:rPr>
              <a:t> à partir du 21/12/2020</a:t>
            </a:r>
          </a:p>
          <a:p>
            <a:pPr marL="128588" indent="-128588">
              <a:buFont typeface="Wingdings 3" panose="05040102010807070707" pitchFamily="18" charset="2"/>
              <a:buChar char="u"/>
            </a:pPr>
            <a:r>
              <a:rPr lang="fr-FR" sz="750" b="1" dirty="0">
                <a:solidFill>
                  <a:prstClr val="black"/>
                </a:solidFill>
              </a:rPr>
              <a:t>Lycée Bertrand de Born, Périgueux   </a:t>
            </a:r>
            <a:r>
              <a:rPr lang="fr-FR" sz="525" dirty="0">
                <a:solidFill>
                  <a:prstClr val="black"/>
                </a:solidFill>
                <a:latin typeface="Wingdings 3" panose="05040102010807070707" pitchFamily="18" charset="2"/>
              </a:rPr>
              <a:t>w</a:t>
            </a:r>
            <a:r>
              <a:rPr lang="fr-FR" sz="525" dirty="0">
                <a:solidFill>
                  <a:prstClr val="black"/>
                </a:solidFill>
              </a:rPr>
              <a:t> </a:t>
            </a:r>
            <a:r>
              <a:rPr lang="fr-FR" sz="713" u="sng" dirty="0">
                <a:solidFill>
                  <a:prstClr val="black"/>
                </a:solidFill>
                <a:hlinkClick r:id="rId25"/>
              </a:rPr>
              <a:t>PCSI</a:t>
            </a:r>
            <a:r>
              <a:rPr lang="fr-FR" sz="713" b="1" dirty="0">
                <a:solidFill>
                  <a:prstClr val="black"/>
                </a:solidFill>
              </a:rPr>
              <a:t>    </a:t>
            </a:r>
            <a:endParaRPr lang="fr-FR" sz="713" dirty="0">
              <a:solidFill>
                <a:prstClr val="black"/>
              </a:solidFill>
            </a:endParaRPr>
          </a:p>
          <a:p>
            <a:endParaRPr lang="fr-FR" sz="225" b="1" dirty="0">
              <a:solidFill>
                <a:srgbClr val="C00000"/>
              </a:solidFill>
              <a:latin typeface="Wingdings 3" panose="05040102010807070707" pitchFamily="18" charset="2"/>
            </a:endParaRPr>
          </a:p>
          <a:p>
            <a:r>
              <a:rPr lang="fr-FR" sz="600" b="1" dirty="0">
                <a:solidFill>
                  <a:srgbClr val="C00000"/>
                </a:solidFill>
                <a:latin typeface="Wingdings 3" panose="05040102010807070707" pitchFamily="18" charset="2"/>
              </a:rPr>
              <a:t>u</a:t>
            </a:r>
            <a:r>
              <a:rPr lang="fr-FR" sz="750" b="1" dirty="0">
                <a:solidFill>
                  <a:prstClr val="black"/>
                </a:solidFill>
              </a:rPr>
              <a:t> Lycée agricole, Blanquefort   </a:t>
            </a:r>
            <a:r>
              <a:rPr lang="fr-FR" sz="525" dirty="0">
                <a:solidFill>
                  <a:prstClr val="black"/>
                </a:solidFill>
                <a:latin typeface="Wingdings 3" panose="05040102010807070707" pitchFamily="18" charset="2"/>
              </a:rPr>
              <a:t>w</a:t>
            </a:r>
            <a:r>
              <a:rPr lang="fr-FR" sz="525" dirty="0">
                <a:solidFill>
                  <a:prstClr val="black"/>
                </a:solidFill>
              </a:rPr>
              <a:t> </a:t>
            </a:r>
            <a:r>
              <a:rPr lang="fr-FR" sz="713" u="sng" dirty="0">
                <a:solidFill>
                  <a:prstClr val="black"/>
                </a:solidFill>
                <a:hlinkClick r:id="rId26"/>
              </a:rPr>
              <a:t>ATS Bio (Prépa 1 an post bac+2</a:t>
            </a:r>
            <a:r>
              <a:rPr lang="fr-FR" sz="713" u="sng" dirty="0">
                <a:solidFill>
                  <a:prstClr val="black"/>
                </a:solidFill>
                <a:hlinkClick r:id="rId27"/>
              </a:rPr>
              <a:t>)</a:t>
            </a:r>
            <a:endParaRPr lang="fr-FR" sz="713" dirty="0">
              <a:solidFill>
                <a:prstClr val="black"/>
              </a:solidFill>
            </a:endParaRPr>
          </a:p>
          <a:p>
            <a:endParaRPr lang="fr-FR" sz="225" b="1" dirty="0">
              <a:solidFill>
                <a:srgbClr val="C00000"/>
              </a:solidFill>
              <a:latin typeface="Wingdings 3" panose="05040102010807070707" pitchFamily="18" charset="2"/>
            </a:endParaRPr>
          </a:p>
          <a:p>
            <a:r>
              <a:rPr lang="fr-FR" sz="600" b="1" dirty="0">
                <a:solidFill>
                  <a:srgbClr val="C00000"/>
                </a:solidFill>
                <a:latin typeface="Wingdings 3" panose="05040102010807070707" pitchFamily="18" charset="2"/>
              </a:rPr>
              <a:t>u</a:t>
            </a:r>
            <a:r>
              <a:rPr lang="fr-FR" sz="750" b="1" dirty="0">
                <a:solidFill>
                  <a:prstClr val="black"/>
                </a:solidFill>
              </a:rPr>
              <a:t> Lycée Kastler, Talence   </a:t>
            </a:r>
            <a:r>
              <a:rPr lang="fr-FR" sz="525" dirty="0">
                <a:solidFill>
                  <a:prstClr val="black"/>
                </a:solidFill>
                <a:latin typeface="Wingdings 3" panose="05040102010807070707" pitchFamily="18" charset="2"/>
              </a:rPr>
              <a:t>w</a:t>
            </a:r>
            <a:r>
              <a:rPr lang="fr-FR" sz="525" dirty="0">
                <a:solidFill>
                  <a:prstClr val="black"/>
                </a:solidFill>
              </a:rPr>
              <a:t> </a:t>
            </a:r>
            <a:r>
              <a:rPr lang="fr-FR" sz="713" u="sng" dirty="0">
                <a:solidFill>
                  <a:prstClr val="black"/>
                </a:solidFill>
                <a:hlinkClick r:id="rId28"/>
              </a:rPr>
              <a:t>TCP</a:t>
            </a:r>
            <a:endParaRPr lang="fr-FR" sz="713" dirty="0">
              <a:solidFill>
                <a:prstClr val="black"/>
              </a:solidFill>
            </a:endParaRPr>
          </a:p>
          <a:p>
            <a:endParaRPr lang="fr-FR" sz="225" b="1" dirty="0">
              <a:solidFill>
                <a:srgbClr val="C00000"/>
              </a:solidFill>
              <a:latin typeface="Wingdings 3" panose="05040102010807070707" pitchFamily="18" charset="2"/>
            </a:endParaRPr>
          </a:p>
          <a:p>
            <a:r>
              <a:rPr lang="fr-FR" sz="600" b="1" dirty="0">
                <a:solidFill>
                  <a:srgbClr val="C00000"/>
                </a:solidFill>
                <a:latin typeface="Wingdings 3" panose="05040102010807070707" pitchFamily="18" charset="2"/>
              </a:rPr>
              <a:t>u</a:t>
            </a:r>
            <a:r>
              <a:rPr lang="fr-FR" sz="750" b="1" dirty="0">
                <a:solidFill>
                  <a:prstClr val="black"/>
                </a:solidFill>
              </a:rPr>
              <a:t> Lycée Camille Jullian, Bordeaux   </a:t>
            </a:r>
            <a:r>
              <a:rPr lang="fr-FR" sz="525" dirty="0">
                <a:solidFill>
                  <a:prstClr val="black"/>
                </a:solidFill>
                <a:latin typeface="Wingdings 3" panose="05040102010807070707" pitchFamily="18" charset="2"/>
              </a:rPr>
              <a:t>w</a:t>
            </a:r>
            <a:r>
              <a:rPr lang="fr-FR" sz="525" dirty="0">
                <a:solidFill>
                  <a:prstClr val="black"/>
                </a:solidFill>
              </a:rPr>
              <a:t> </a:t>
            </a:r>
            <a:r>
              <a:rPr lang="fr-FR" sz="713" u="sng" dirty="0">
                <a:solidFill>
                  <a:prstClr val="black"/>
                </a:solidFill>
                <a:hlinkClick r:id="rId29"/>
              </a:rPr>
              <a:t>MPSI - PCSI</a:t>
            </a:r>
            <a:r>
              <a:rPr lang="fr-FR" sz="713" b="1" dirty="0">
                <a:solidFill>
                  <a:prstClr val="black"/>
                </a:solidFill>
              </a:rPr>
              <a:t>   </a:t>
            </a:r>
            <a:endParaRPr lang="fr-FR" sz="713" dirty="0">
              <a:solidFill>
                <a:prstClr val="black"/>
              </a:solidFill>
            </a:endParaRPr>
          </a:p>
          <a:p>
            <a:endParaRPr lang="fr-FR" sz="225" b="1" dirty="0">
              <a:solidFill>
                <a:srgbClr val="C00000"/>
              </a:solidFill>
              <a:latin typeface="Wingdings 3" panose="05040102010807070707" pitchFamily="18" charset="2"/>
            </a:endParaRPr>
          </a:p>
          <a:p>
            <a:r>
              <a:rPr lang="fr-FR" sz="600" b="1" dirty="0">
                <a:solidFill>
                  <a:srgbClr val="C00000"/>
                </a:solidFill>
                <a:latin typeface="Wingdings 3" panose="05040102010807070707" pitchFamily="18" charset="2"/>
              </a:rPr>
              <a:t>u</a:t>
            </a:r>
            <a:r>
              <a:rPr lang="fr-FR" sz="750" b="1" dirty="0">
                <a:solidFill>
                  <a:prstClr val="black"/>
                </a:solidFill>
              </a:rPr>
              <a:t> Lycée Gustave Eiffel, Bordeaux    </a:t>
            </a:r>
            <a:r>
              <a:rPr lang="fr-FR" sz="525" dirty="0">
                <a:solidFill>
                  <a:prstClr val="black"/>
                </a:solidFill>
                <a:latin typeface="Wingdings 3" panose="05040102010807070707" pitchFamily="18" charset="2"/>
              </a:rPr>
              <a:t>w</a:t>
            </a:r>
            <a:r>
              <a:rPr lang="fr-FR" sz="525" dirty="0">
                <a:solidFill>
                  <a:prstClr val="black"/>
                </a:solidFill>
              </a:rPr>
              <a:t> </a:t>
            </a:r>
            <a:r>
              <a:rPr lang="fr-FR" sz="713" u="sng" dirty="0">
                <a:solidFill>
                  <a:prstClr val="black"/>
                </a:solidFill>
                <a:hlinkClick r:id="rId30"/>
              </a:rPr>
              <a:t>Les prépas scientifiques</a:t>
            </a:r>
            <a:endParaRPr lang="fr-FR" sz="713" dirty="0">
              <a:solidFill>
                <a:prstClr val="black"/>
              </a:solidFill>
            </a:endParaRPr>
          </a:p>
          <a:p>
            <a:pPr>
              <a:lnSpc>
                <a:spcPct val="110000"/>
              </a:lnSpc>
            </a:pPr>
            <a:r>
              <a:rPr lang="fr-FR" sz="525" dirty="0">
                <a:solidFill>
                  <a:prstClr val="black"/>
                </a:solidFill>
                <a:latin typeface="Wingdings 3" panose="05040102010807070707" pitchFamily="18" charset="2"/>
              </a:rPr>
              <a:t> </a:t>
            </a:r>
            <a:r>
              <a:rPr lang="fr-FR" sz="600" dirty="0">
                <a:solidFill>
                  <a:prstClr val="black"/>
                </a:solidFill>
                <a:latin typeface="Wingdings 3" panose="05040102010807070707" pitchFamily="18" charset="2"/>
              </a:rPr>
              <a:t>w</a:t>
            </a:r>
            <a:r>
              <a:rPr lang="fr-FR" sz="525" dirty="0">
                <a:solidFill>
                  <a:prstClr val="black"/>
                </a:solidFill>
                <a:latin typeface="Wingdings 3" panose="05040102010807070707" pitchFamily="18" charset="2"/>
              </a:rPr>
              <a:t> </a:t>
            </a:r>
            <a:r>
              <a:rPr lang="fr-FR" sz="675" dirty="0">
                <a:solidFill>
                  <a:prstClr val="black"/>
                </a:solidFill>
                <a:latin typeface="Calibri Light" panose="020F0302020204030204" pitchFamily="34" charset="0"/>
                <a:cs typeface="Calibri Light" panose="020F0302020204030204" pitchFamily="34" charset="0"/>
                <a:hlinkClick r:id="rId31"/>
              </a:rPr>
              <a:t>PCSI</a:t>
            </a:r>
            <a:r>
              <a:rPr lang="fr-FR" sz="525" dirty="0">
                <a:solidFill>
                  <a:prstClr val="black"/>
                </a:solidFill>
                <a:latin typeface="Wingdings 3" panose="05040102010807070707" pitchFamily="18" charset="2"/>
              </a:rPr>
              <a:t> w</a:t>
            </a:r>
            <a:r>
              <a:rPr lang="fr-FR" sz="525" dirty="0">
                <a:solidFill>
                  <a:prstClr val="black"/>
                </a:solidFill>
              </a:rPr>
              <a:t> </a:t>
            </a:r>
            <a:r>
              <a:rPr lang="fr-FR" sz="713" u="sng" dirty="0">
                <a:solidFill>
                  <a:prstClr val="black"/>
                </a:solidFill>
                <a:hlinkClick r:id="rId32"/>
              </a:rPr>
              <a:t>PTSI</a:t>
            </a:r>
            <a:r>
              <a:rPr lang="fr-FR" sz="713" b="1" dirty="0">
                <a:solidFill>
                  <a:prstClr val="black"/>
                </a:solidFill>
              </a:rPr>
              <a:t>     </a:t>
            </a:r>
            <a:r>
              <a:rPr lang="fr-FR" sz="525" dirty="0">
                <a:solidFill>
                  <a:prstClr val="black"/>
                </a:solidFill>
                <a:latin typeface="Wingdings 3" panose="05040102010807070707" pitchFamily="18" charset="2"/>
              </a:rPr>
              <a:t>w</a:t>
            </a:r>
            <a:r>
              <a:rPr lang="fr-FR" sz="525" dirty="0">
                <a:solidFill>
                  <a:prstClr val="black"/>
                </a:solidFill>
              </a:rPr>
              <a:t> </a:t>
            </a:r>
            <a:r>
              <a:rPr lang="fr-FR" sz="713" u="sng" dirty="0">
                <a:solidFill>
                  <a:prstClr val="black"/>
                </a:solidFill>
                <a:hlinkClick r:id="rId33"/>
              </a:rPr>
              <a:t>ATS (Prépa 1 an post bac+2)</a:t>
            </a:r>
            <a:endParaRPr lang="fr-FR" sz="713" dirty="0">
              <a:solidFill>
                <a:prstClr val="black"/>
              </a:solidFill>
            </a:endParaRPr>
          </a:p>
          <a:p>
            <a:endParaRPr lang="fr-FR" sz="225" b="1" dirty="0">
              <a:solidFill>
                <a:srgbClr val="C00000"/>
              </a:solidFill>
              <a:latin typeface="Wingdings 3" panose="05040102010807070707" pitchFamily="18" charset="2"/>
            </a:endParaRPr>
          </a:p>
          <a:p>
            <a:r>
              <a:rPr lang="fr-FR" sz="600" b="1" dirty="0">
                <a:solidFill>
                  <a:srgbClr val="C00000"/>
                </a:solidFill>
                <a:latin typeface="Wingdings 3" panose="05040102010807070707" pitchFamily="18" charset="2"/>
              </a:rPr>
              <a:t>u</a:t>
            </a:r>
            <a:r>
              <a:rPr lang="fr-FR" sz="750" b="1" dirty="0">
                <a:solidFill>
                  <a:prstClr val="black"/>
                </a:solidFill>
              </a:rPr>
              <a:t> Lycée Michel de Montaigne, Bordeaux</a:t>
            </a:r>
            <a:r>
              <a:rPr lang="fr-FR" sz="750" dirty="0">
                <a:solidFill>
                  <a:prstClr val="black"/>
                </a:solidFill>
              </a:rPr>
              <a:t> </a:t>
            </a:r>
            <a:br>
              <a:rPr lang="fr-FR" sz="750" dirty="0">
                <a:solidFill>
                  <a:prstClr val="black"/>
                </a:solidFill>
              </a:rPr>
            </a:br>
            <a:r>
              <a:rPr lang="fr-FR" sz="750" dirty="0">
                <a:solidFill>
                  <a:prstClr val="black"/>
                </a:solidFill>
              </a:rPr>
              <a:t> </a:t>
            </a:r>
            <a:r>
              <a:rPr lang="fr-FR" sz="600" dirty="0">
                <a:solidFill>
                  <a:prstClr val="black"/>
                </a:solidFill>
              </a:rPr>
              <a:t>    </a:t>
            </a:r>
            <a:r>
              <a:rPr lang="fr-FR" sz="525" dirty="0">
                <a:solidFill>
                  <a:prstClr val="black"/>
                </a:solidFill>
                <a:latin typeface="Wingdings 3" panose="05040102010807070707" pitchFamily="18" charset="2"/>
              </a:rPr>
              <a:t>w</a:t>
            </a:r>
            <a:r>
              <a:rPr lang="fr-FR" sz="525" dirty="0">
                <a:solidFill>
                  <a:prstClr val="black"/>
                </a:solidFill>
              </a:rPr>
              <a:t> </a:t>
            </a:r>
            <a:r>
              <a:rPr lang="fr-FR" sz="713" u="sng" dirty="0">
                <a:solidFill>
                  <a:prstClr val="black"/>
                </a:solidFill>
                <a:hlinkClick r:id="rId11"/>
              </a:rPr>
              <a:t>Les prépas</a:t>
            </a:r>
            <a:r>
              <a:rPr lang="fr-FR" sz="713" dirty="0">
                <a:solidFill>
                  <a:prstClr val="black"/>
                </a:solidFill>
              </a:rPr>
              <a:t> </a:t>
            </a:r>
            <a:r>
              <a:rPr lang="fr-FR" sz="750" dirty="0">
                <a:solidFill>
                  <a:prstClr val="black"/>
                </a:solidFill>
                <a:latin typeface="Wingdings 3" panose="05040102010807070707" pitchFamily="18" charset="2"/>
              </a:rPr>
              <a:t>w</a:t>
            </a:r>
            <a:r>
              <a:rPr lang="fr-FR" sz="750" dirty="0">
                <a:solidFill>
                  <a:prstClr val="black"/>
                </a:solidFill>
              </a:rPr>
              <a:t> </a:t>
            </a:r>
            <a:r>
              <a:rPr lang="fr-FR" sz="750" dirty="0">
                <a:solidFill>
                  <a:prstClr val="black"/>
                </a:solidFill>
                <a:hlinkClick r:id="rId34"/>
              </a:rPr>
              <a:t>BCPST</a:t>
            </a:r>
            <a:r>
              <a:rPr lang="fr-FR" sz="750" dirty="0">
                <a:solidFill>
                  <a:prstClr val="black"/>
                </a:solidFill>
              </a:rPr>
              <a:t>   </a:t>
            </a:r>
            <a:r>
              <a:rPr lang="fr-FR" sz="675" dirty="0">
                <a:solidFill>
                  <a:prstClr val="black"/>
                </a:solidFill>
                <a:latin typeface="Wingdings 3" panose="05040102010807070707" pitchFamily="18" charset="2"/>
              </a:rPr>
              <a:t>w</a:t>
            </a:r>
            <a:r>
              <a:rPr lang="fr-FR" sz="750" dirty="0">
                <a:solidFill>
                  <a:prstClr val="black"/>
                </a:solidFill>
              </a:rPr>
              <a:t>  </a:t>
            </a:r>
            <a:r>
              <a:rPr lang="fr-FR" sz="750" dirty="0">
                <a:solidFill>
                  <a:prstClr val="black"/>
                </a:solidFill>
                <a:hlinkClick r:id="rId35"/>
              </a:rPr>
              <a:t>MPSI</a:t>
            </a:r>
            <a:r>
              <a:rPr lang="fr-FR" sz="750" dirty="0">
                <a:solidFill>
                  <a:prstClr val="black"/>
                </a:solidFill>
              </a:rPr>
              <a:t>    </a:t>
            </a:r>
            <a:r>
              <a:rPr lang="fr-FR" sz="675" dirty="0">
                <a:solidFill>
                  <a:prstClr val="black"/>
                </a:solidFill>
                <a:latin typeface="Wingdings 3" panose="05040102010807070707" pitchFamily="18" charset="2"/>
              </a:rPr>
              <a:t>w</a:t>
            </a:r>
            <a:r>
              <a:rPr lang="fr-FR" sz="450" dirty="0">
                <a:solidFill>
                  <a:prstClr val="black"/>
                </a:solidFill>
                <a:latin typeface="Wingdings 3" panose="05040102010807070707" pitchFamily="18" charset="2"/>
              </a:rPr>
              <a:t> </a:t>
            </a:r>
            <a:r>
              <a:rPr lang="fr-FR" sz="750" u="sng" dirty="0">
                <a:solidFill>
                  <a:prstClr val="black"/>
                </a:solidFill>
                <a:hlinkClick r:id="rId36"/>
              </a:rPr>
              <a:t>MP2I</a:t>
            </a:r>
            <a:r>
              <a:rPr lang="fr-FR" sz="750" dirty="0">
                <a:solidFill>
                  <a:prstClr val="black"/>
                </a:solidFill>
              </a:rPr>
              <a:t> </a:t>
            </a:r>
            <a:r>
              <a:rPr lang="fr-FR" sz="675" dirty="0">
                <a:solidFill>
                  <a:prstClr val="black"/>
                </a:solidFill>
              </a:rPr>
              <a:t>  </a:t>
            </a:r>
            <a:r>
              <a:rPr lang="fr-FR" sz="600" dirty="0">
                <a:solidFill>
                  <a:prstClr val="black"/>
                </a:solidFill>
                <a:latin typeface="Wingdings 3" panose="05040102010807070707" pitchFamily="18" charset="2"/>
              </a:rPr>
              <a:t>w</a:t>
            </a:r>
            <a:r>
              <a:rPr lang="fr-FR" sz="600" dirty="0">
                <a:solidFill>
                  <a:prstClr val="black"/>
                </a:solidFill>
              </a:rPr>
              <a:t> </a:t>
            </a:r>
            <a:r>
              <a:rPr lang="fr-FR" sz="788" u="sng" dirty="0">
                <a:solidFill>
                  <a:prstClr val="black"/>
                </a:solidFill>
                <a:hlinkClick r:id="rId37"/>
              </a:rPr>
              <a:t>PCSI</a:t>
            </a:r>
            <a:r>
              <a:rPr lang="fr-FR" sz="788" dirty="0">
                <a:solidFill>
                  <a:prstClr val="black"/>
                </a:solidFill>
              </a:rPr>
              <a:t> </a:t>
            </a:r>
            <a:endParaRPr lang="fr-FR" sz="713" dirty="0">
              <a:solidFill>
                <a:prstClr val="black"/>
              </a:solidFill>
            </a:endParaRPr>
          </a:p>
          <a:p>
            <a:endParaRPr lang="fr-FR" sz="225" b="1" dirty="0">
              <a:solidFill>
                <a:srgbClr val="C00000"/>
              </a:solidFill>
              <a:latin typeface="Wingdings 3" panose="05040102010807070707" pitchFamily="18" charset="2"/>
            </a:endParaRPr>
          </a:p>
          <a:p>
            <a:r>
              <a:rPr lang="fr-FR" sz="600" b="1" dirty="0">
                <a:solidFill>
                  <a:srgbClr val="C00000"/>
                </a:solidFill>
                <a:latin typeface="Wingdings 3" panose="05040102010807070707" pitchFamily="18" charset="2"/>
              </a:rPr>
              <a:t>u</a:t>
            </a:r>
            <a:r>
              <a:rPr lang="fr-FR" sz="750" b="1" dirty="0">
                <a:solidFill>
                  <a:prstClr val="black"/>
                </a:solidFill>
              </a:rPr>
              <a:t> Lycée Sainte-Marie Grand Lebrun, Bordeaux </a:t>
            </a:r>
            <a:r>
              <a:rPr lang="fr-FR" sz="675" dirty="0">
                <a:solidFill>
                  <a:prstClr val="black"/>
                </a:solidFill>
              </a:rPr>
              <a:t>(Privé sous contrat)</a:t>
            </a:r>
            <a:r>
              <a:rPr lang="fr-FR" sz="675" b="1" dirty="0">
                <a:solidFill>
                  <a:prstClr val="black"/>
                </a:solidFill>
              </a:rPr>
              <a:t>   </a:t>
            </a:r>
            <a:r>
              <a:rPr lang="fr-FR" sz="525" dirty="0">
                <a:solidFill>
                  <a:prstClr val="black"/>
                </a:solidFill>
                <a:latin typeface="Wingdings 3" panose="05040102010807070707" pitchFamily="18" charset="2"/>
              </a:rPr>
              <a:t>w</a:t>
            </a:r>
            <a:r>
              <a:rPr lang="fr-FR" sz="525" dirty="0">
                <a:solidFill>
                  <a:prstClr val="black"/>
                </a:solidFill>
              </a:rPr>
              <a:t> </a:t>
            </a:r>
            <a:r>
              <a:rPr lang="fr-FR" sz="713" u="sng" dirty="0">
                <a:solidFill>
                  <a:prstClr val="black"/>
                </a:solidFill>
                <a:hlinkClick r:id="rId38"/>
              </a:rPr>
              <a:t>MPSI</a:t>
            </a:r>
            <a:r>
              <a:rPr lang="fr-FR" sz="713" dirty="0">
                <a:solidFill>
                  <a:prstClr val="black"/>
                </a:solidFill>
              </a:rPr>
              <a:t> </a:t>
            </a:r>
          </a:p>
          <a:p>
            <a:endParaRPr lang="fr-FR" sz="225" b="1" dirty="0">
              <a:solidFill>
                <a:srgbClr val="C00000"/>
              </a:solidFill>
              <a:latin typeface="Wingdings 3" panose="05040102010807070707" pitchFamily="18" charset="2"/>
            </a:endParaRPr>
          </a:p>
          <a:p>
            <a:r>
              <a:rPr lang="fr-FR" sz="600" b="1" dirty="0">
                <a:solidFill>
                  <a:srgbClr val="C00000"/>
                </a:solidFill>
                <a:latin typeface="Wingdings 3" panose="05040102010807070707" pitchFamily="18" charset="2"/>
              </a:rPr>
              <a:t>u</a:t>
            </a:r>
            <a:r>
              <a:rPr lang="fr-FR" sz="750" b="1" dirty="0">
                <a:solidFill>
                  <a:prstClr val="black"/>
                </a:solidFill>
              </a:rPr>
              <a:t> Lycée René Cassin, Bayonne  </a:t>
            </a:r>
            <a:r>
              <a:rPr lang="fr-FR" sz="713" dirty="0">
                <a:solidFill>
                  <a:prstClr val="black"/>
                </a:solidFill>
              </a:rPr>
              <a:t> </a:t>
            </a:r>
            <a:r>
              <a:rPr lang="fr-FR" sz="525" dirty="0">
                <a:solidFill>
                  <a:prstClr val="black"/>
                </a:solidFill>
                <a:latin typeface="Wingdings 3" panose="05040102010807070707" pitchFamily="18" charset="2"/>
              </a:rPr>
              <a:t>w</a:t>
            </a:r>
            <a:r>
              <a:rPr lang="fr-FR" sz="525" dirty="0">
                <a:solidFill>
                  <a:prstClr val="black"/>
                </a:solidFill>
              </a:rPr>
              <a:t> </a:t>
            </a:r>
            <a:r>
              <a:rPr lang="fr-FR" sz="713" u="sng" dirty="0">
                <a:solidFill>
                  <a:prstClr val="black"/>
                </a:solidFill>
                <a:hlinkClick r:id="rId39"/>
              </a:rPr>
              <a:t>PCSI</a:t>
            </a:r>
            <a:endParaRPr lang="fr-FR" sz="713" dirty="0">
              <a:solidFill>
                <a:prstClr val="black"/>
              </a:solidFill>
            </a:endParaRPr>
          </a:p>
          <a:p>
            <a:endParaRPr lang="fr-FR" sz="225" b="1" dirty="0">
              <a:solidFill>
                <a:srgbClr val="C00000"/>
              </a:solidFill>
              <a:latin typeface="Wingdings 3" panose="05040102010807070707" pitchFamily="18" charset="2"/>
            </a:endParaRPr>
          </a:p>
          <a:p>
            <a:r>
              <a:rPr lang="fr-FR" sz="600" b="1" dirty="0">
                <a:solidFill>
                  <a:srgbClr val="C00000"/>
                </a:solidFill>
                <a:latin typeface="Wingdings 3" panose="05040102010807070707" pitchFamily="18" charset="2"/>
              </a:rPr>
              <a:t>u</a:t>
            </a:r>
            <a:r>
              <a:rPr lang="fr-FR" sz="750" b="1" dirty="0">
                <a:solidFill>
                  <a:prstClr val="black"/>
                </a:solidFill>
              </a:rPr>
              <a:t> Lycée Louis Barthou, Pau</a:t>
            </a:r>
            <a:r>
              <a:rPr lang="fr-FR" sz="713" dirty="0">
                <a:solidFill>
                  <a:prstClr val="black"/>
                </a:solidFill>
              </a:rPr>
              <a:t>   </a:t>
            </a:r>
            <a:r>
              <a:rPr lang="fr-FR" sz="525" dirty="0">
                <a:solidFill>
                  <a:prstClr val="black"/>
                </a:solidFill>
                <a:latin typeface="Wingdings 3" panose="05040102010807070707" pitchFamily="18" charset="2"/>
              </a:rPr>
              <a:t>w</a:t>
            </a:r>
            <a:r>
              <a:rPr lang="fr-FR" sz="525" dirty="0">
                <a:solidFill>
                  <a:prstClr val="black"/>
                </a:solidFill>
              </a:rPr>
              <a:t> </a:t>
            </a:r>
            <a:r>
              <a:rPr lang="fr-FR" sz="713" u="sng" dirty="0">
                <a:solidFill>
                  <a:prstClr val="black"/>
                </a:solidFill>
                <a:hlinkClick r:id="rId40"/>
              </a:rPr>
              <a:t>MPSI - PCSI</a:t>
            </a:r>
            <a:r>
              <a:rPr lang="fr-FR" sz="713" dirty="0">
                <a:solidFill>
                  <a:prstClr val="black"/>
                </a:solidFill>
              </a:rPr>
              <a:t>    </a:t>
            </a:r>
            <a:r>
              <a:rPr lang="fr-FR" sz="525" dirty="0">
                <a:solidFill>
                  <a:prstClr val="black"/>
                </a:solidFill>
                <a:latin typeface="Wingdings 3" panose="05040102010807070707" pitchFamily="18" charset="2"/>
              </a:rPr>
              <a:t>w</a:t>
            </a:r>
            <a:r>
              <a:rPr lang="fr-FR" sz="525" dirty="0">
                <a:solidFill>
                  <a:prstClr val="black"/>
                </a:solidFill>
              </a:rPr>
              <a:t> </a:t>
            </a:r>
            <a:r>
              <a:rPr lang="fr-FR" sz="713" u="sng" dirty="0">
                <a:solidFill>
                  <a:prstClr val="black"/>
                </a:solidFill>
                <a:hlinkClick r:id="rId41"/>
              </a:rPr>
              <a:t>BCPST</a:t>
            </a:r>
            <a:endParaRPr lang="fr-FR" sz="713" dirty="0">
              <a:solidFill>
                <a:prstClr val="black"/>
              </a:solidFill>
            </a:endParaRPr>
          </a:p>
          <a:p>
            <a:endParaRPr lang="fr-FR" sz="225" b="1" dirty="0">
              <a:solidFill>
                <a:srgbClr val="C00000"/>
              </a:solidFill>
              <a:latin typeface="Wingdings 3" panose="05040102010807070707" pitchFamily="18" charset="2"/>
            </a:endParaRPr>
          </a:p>
          <a:p>
            <a:r>
              <a:rPr lang="fr-FR" sz="600" b="1" dirty="0">
                <a:solidFill>
                  <a:srgbClr val="C00000"/>
                </a:solidFill>
                <a:latin typeface="Wingdings 3" panose="05040102010807070707" pitchFamily="18" charset="2"/>
              </a:rPr>
              <a:t>u</a:t>
            </a:r>
            <a:r>
              <a:rPr lang="fr-FR" sz="750" b="1" dirty="0">
                <a:solidFill>
                  <a:prstClr val="black"/>
                </a:solidFill>
              </a:rPr>
              <a:t> Lycée St-</a:t>
            </a:r>
            <a:r>
              <a:rPr lang="fr-FR" sz="750" b="1" dirty="0" err="1">
                <a:solidFill>
                  <a:prstClr val="black"/>
                </a:solidFill>
              </a:rPr>
              <a:t>Cricq</a:t>
            </a:r>
            <a:r>
              <a:rPr lang="fr-FR" sz="750" b="1" dirty="0">
                <a:solidFill>
                  <a:prstClr val="black"/>
                </a:solidFill>
              </a:rPr>
              <a:t>, Pau</a:t>
            </a:r>
            <a:r>
              <a:rPr lang="fr-FR" sz="713" b="1" dirty="0">
                <a:solidFill>
                  <a:prstClr val="black"/>
                </a:solidFill>
              </a:rPr>
              <a:t>   </a:t>
            </a:r>
            <a:r>
              <a:rPr lang="fr-FR" sz="525" dirty="0">
                <a:solidFill>
                  <a:prstClr val="black"/>
                </a:solidFill>
                <a:latin typeface="Wingdings 3" panose="05040102010807070707" pitchFamily="18" charset="2"/>
              </a:rPr>
              <a:t>w</a:t>
            </a:r>
            <a:r>
              <a:rPr lang="fr-FR" sz="525" dirty="0">
                <a:solidFill>
                  <a:prstClr val="black"/>
                </a:solidFill>
              </a:rPr>
              <a:t> </a:t>
            </a:r>
            <a:r>
              <a:rPr lang="fr-FR" sz="713" u="sng" dirty="0">
                <a:solidFill>
                  <a:prstClr val="black"/>
                </a:solidFill>
                <a:hlinkClick r:id="rId42"/>
              </a:rPr>
              <a:t>TSI</a:t>
            </a:r>
            <a:r>
              <a:rPr lang="fr-FR" sz="713" dirty="0">
                <a:solidFill>
                  <a:prstClr val="black"/>
                </a:solidFill>
              </a:rPr>
              <a:t>    </a:t>
            </a:r>
            <a:r>
              <a:rPr lang="fr-FR" sz="525" dirty="0">
                <a:solidFill>
                  <a:prstClr val="black"/>
                </a:solidFill>
                <a:latin typeface="Wingdings 3" panose="05040102010807070707" pitchFamily="18" charset="2"/>
              </a:rPr>
              <a:t>w</a:t>
            </a:r>
            <a:r>
              <a:rPr lang="fr-FR" sz="525" dirty="0">
                <a:solidFill>
                  <a:prstClr val="black"/>
                </a:solidFill>
              </a:rPr>
              <a:t> </a:t>
            </a:r>
            <a:r>
              <a:rPr lang="fr-FR" sz="713" dirty="0">
                <a:solidFill>
                  <a:prstClr val="black"/>
                </a:solidFill>
                <a:hlinkClick r:id="rId43"/>
              </a:rPr>
              <a:t>Site de la Prépa</a:t>
            </a:r>
            <a:r>
              <a:rPr lang="fr-FR" sz="713" dirty="0">
                <a:solidFill>
                  <a:prstClr val="black"/>
                </a:solidFill>
              </a:rPr>
              <a:t>   </a:t>
            </a:r>
            <a:endParaRPr lang="fr-FR" sz="525" dirty="0">
              <a:solidFill>
                <a:prstClr val="black"/>
              </a:solidFill>
              <a:latin typeface="Wingdings 3" panose="05040102010807070707" pitchFamily="18" charset="2"/>
            </a:endParaRPr>
          </a:p>
          <a:p>
            <a:endParaRPr lang="fr-FR" sz="225" b="1" dirty="0">
              <a:solidFill>
                <a:srgbClr val="C00000"/>
              </a:solidFill>
              <a:latin typeface="Wingdings 3" panose="05040102010807070707" pitchFamily="18" charset="2"/>
            </a:endParaRPr>
          </a:p>
          <a:p>
            <a:r>
              <a:rPr lang="fr-FR" sz="600" b="1" dirty="0">
                <a:solidFill>
                  <a:srgbClr val="C00000"/>
                </a:solidFill>
                <a:latin typeface="Wingdings 3" panose="05040102010807070707" pitchFamily="18" charset="2"/>
              </a:rPr>
              <a:t>u</a:t>
            </a:r>
            <a:r>
              <a:rPr lang="fr-FR" sz="750" b="1" dirty="0">
                <a:solidFill>
                  <a:prstClr val="black"/>
                </a:solidFill>
              </a:rPr>
              <a:t> Lycée Cantau, Anglet</a:t>
            </a:r>
            <a:r>
              <a:rPr lang="fr-FR" sz="713" dirty="0">
                <a:solidFill>
                  <a:prstClr val="black"/>
                </a:solidFill>
              </a:rPr>
              <a:t> </a:t>
            </a:r>
            <a:r>
              <a:rPr lang="fr-FR" sz="713" b="1" dirty="0">
                <a:solidFill>
                  <a:prstClr val="black"/>
                </a:solidFill>
              </a:rPr>
              <a:t>  </a:t>
            </a:r>
            <a:r>
              <a:rPr lang="fr-FR" sz="525" dirty="0">
                <a:solidFill>
                  <a:prstClr val="black"/>
                </a:solidFill>
                <a:latin typeface="Wingdings 3" panose="05040102010807070707" pitchFamily="18" charset="2"/>
              </a:rPr>
              <a:t>w</a:t>
            </a:r>
            <a:r>
              <a:rPr lang="fr-FR" sz="525" dirty="0">
                <a:solidFill>
                  <a:prstClr val="black"/>
                </a:solidFill>
              </a:rPr>
              <a:t> </a:t>
            </a:r>
            <a:r>
              <a:rPr lang="fr-FR" sz="713" u="sng" dirty="0">
                <a:solidFill>
                  <a:prstClr val="black"/>
                </a:solidFill>
                <a:hlinkClick r:id="rId44"/>
              </a:rPr>
              <a:t>ATS Génie civil (Prépa 1 an post bac+2)</a:t>
            </a:r>
            <a:endParaRPr lang="fr-FR" sz="713" dirty="0">
              <a:solidFill>
                <a:prstClr val="black"/>
              </a:solidFill>
            </a:endParaRPr>
          </a:p>
        </p:txBody>
      </p:sp>
      <p:sp>
        <p:nvSpPr>
          <p:cNvPr id="21" name="Rectangle 20"/>
          <p:cNvSpPr/>
          <p:nvPr/>
        </p:nvSpPr>
        <p:spPr>
          <a:xfrm>
            <a:off x="4777633" y="54250"/>
            <a:ext cx="4060841" cy="403957"/>
          </a:xfrm>
          <a:prstGeom prst="rect">
            <a:avLst/>
          </a:prstGeom>
          <a:solidFill>
            <a:schemeClr val="accent2">
              <a:lumMod val="75000"/>
            </a:schemeClr>
          </a:solidFill>
        </p:spPr>
        <p:txBody>
          <a:bodyPr wrap="square" lIns="68580" tIns="34290" rIns="68580" bIns="34290">
            <a:spAutoFit/>
          </a:bodyPr>
          <a:lstStyle/>
          <a:p>
            <a:r>
              <a:rPr lang="fr-FR" sz="1200" b="1" spc="38" dirty="0">
                <a:ln w="6350">
                  <a:solidFill>
                    <a:prstClr val="black"/>
                  </a:solidFill>
                  <a:prstDash val="solid"/>
                  <a:miter lim="800000"/>
                </a:ln>
                <a:solidFill>
                  <a:prstClr val="white"/>
                </a:solidFill>
                <a:effectLst>
                  <a:outerShdw blurRad="25500" dist="23000" dir="7020000" algn="tl">
                    <a:srgbClr val="000000">
                      <a:alpha val="50000"/>
                    </a:srgbClr>
                  </a:outerShdw>
                </a:effectLst>
                <a:latin typeface="Segoe UI Black" panose="020B0A02040204020203" pitchFamily="34" charset="0"/>
                <a:ea typeface="Segoe UI Black" panose="020B0A02040204020203" pitchFamily="34" charset="0"/>
              </a:rPr>
              <a:t>C.P.G.E</a:t>
            </a:r>
            <a:r>
              <a:rPr lang="fr-FR" sz="975" b="1" spc="38" dirty="0">
                <a:ln w="6350">
                  <a:solidFill>
                    <a:prstClr val="black"/>
                  </a:solidFill>
                  <a:prstDash val="solid"/>
                  <a:miter lim="800000"/>
                </a:ln>
                <a:solidFill>
                  <a:prstClr val="white"/>
                </a:solidFill>
                <a:effectLst>
                  <a:outerShdw blurRad="25500" dist="23000" dir="7020000" algn="tl">
                    <a:srgbClr val="000000">
                      <a:alpha val="50000"/>
                    </a:srgbClr>
                  </a:outerShdw>
                </a:effectLst>
                <a:latin typeface="Segoe UI Black" panose="020B0A02040204020203" pitchFamily="34" charset="0"/>
                <a:ea typeface="Segoe UI Black" panose="020B0A02040204020203" pitchFamily="34" charset="0"/>
              </a:rPr>
              <a:t>  </a:t>
            </a:r>
          </a:p>
          <a:p>
            <a:r>
              <a:rPr lang="fr-FR" sz="975" b="1" spc="38" dirty="0">
                <a:ln w="6350">
                  <a:solidFill>
                    <a:prstClr val="black"/>
                  </a:solidFill>
                  <a:prstDash val="solid"/>
                  <a:miter lim="800000"/>
                </a:ln>
                <a:solidFill>
                  <a:prstClr val="white"/>
                </a:solidFill>
                <a:effectLst>
                  <a:outerShdw blurRad="25500" dist="23000" dir="7020000" algn="tl">
                    <a:srgbClr val="000000">
                      <a:alpha val="50000"/>
                    </a:srgbClr>
                  </a:outerShdw>
                </a:effectLst>
                <a:latin typeface="Segoe UI Black" panose="020B0A02040204020203" pitchFamily="34" charset="0"/>
                <a:ea typeface="Segoe UI Black" panose="020B0A02040204020203" pitchFamily="34" charset="0"/>
              </a:rPr>
              <a:t>Lycées Académie de Bordeaux</a:t>
            </a:r>
            <a:endParaRPr lang="fr-FR" sz="1200" b="1" spc="38" dirty="0">
              <a:ln w="6350">
                <a:solidFill>
                  <a:prstClr val="black"/>
                </a:solidFill>
                <a:prstDash val="solid"/>
                <a:miter lim="800000"/>
              </a:ln>
              <a:solidFill>
                <a:prstClr val="white"/>
              </a:solidFill>
              <a:effectLst>
                <a:outerShdw blurRad="25500" dist="23000" dir="7020000" algn="tl">
                  <a:srgbClr val="000000">
                    <a:alpha val="50000"/>
                  </a:srgbClr>
                </a:outerShdw>
              </a:effectLst>
              <a:latin typeface="Segoe UI Black" panose="020B0A02040204020203" pitchFamily="34" charset="0"/>
              <a:ea typeface="Segoe UI Black" panose="020B0A02040204020203" pitchFamily="34" charset="0"/>
            </a:endParaRPr>
          </a:p>
        </p:txBody>
      </p:sp>
      <p:pic>
        <p:nvPicPr>
          <p:cNvPr id="1026" name="Picture 2"/>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7418514" y="80496"/>
            <a:ext cx="663877" cy="351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268483" y="493056"/>
            <a:ext cx="3385472" cy="4532010"/>
          </a:xfrm>
          <a:prstGeom prst="rect">
            <a:avLst/>
          </a:prstGeom>
          <a:noFill/>
        </p:spPr>
        <p:txBody>
          <a:bodyPr wrap="square" rtlCol="0">
            <a:spAutoFit/>
          </a:bodyPr>
          <a:lstStyle/>
          <a:p>
            <a:r>
              <a:rPr lang="fr-FR" sz="825" b="1" dirty="0">
                <a:solidFill>
                  <a:srgbClr val="C00000"/>
                </a:solidFill>
                <a:latin typeface="Segoe UI Black" panose="020B0A02040204020203" pitchFamily="34" charset="0"/>
                <a:ea typeface="Segoe UI Black" panose="020B0A02040204020203" pitchFamily="34" charset="0"/>
              </a:rPr>
              <a:t>CLASSES PRÉPARATOIRES ÉCONOMIQUES ET COMMERCIALES</a:t>
            </a:r>
          </a:p>
          <a:p>
            <a:pPr indent="71438">
              <a:spcBef>
                <a:spcPts val="300"/>
              </a:spcBef>
              <a:buSzPct val="90000"/>
              <a:buFont typeface="Wingdings" panose="05000000000000000000" pitchFamily="2" charset="2"/>
              <a:buChar char="q"/>
            </a:pPr>
            <a:r>
              <a:rPr lang="fr-FR" sz="825" b="1" dirty="0">
                <a:solidFill>
                  <a:prstClr val="black"/>
                </a:solidFill>
                <a:latin typeface="Bahnschrift" panose="020B0502040204020203" pitchFamily="34" charset="0"/>
              </a:rPr>
              <a:t>  </a:t>
            </a:r>
            <a:r>
              <a:rPr lang="fr-FR" sz="750" b="1" dirty="0">
                <a:solidFill>
                  <a:srgbClr val="C00000"/>
                </a:solidFill>
                <a:latin typeface="Bahnschrift" panose="020B0502040204020203" pitchFamily="34" charset="0"/>
              </a:rPr>
              <a:t>ECG</a:t>
            </a:r>
            <a:r>
              <a:rPr lang="fr-FR" sz="750" b="1" dirty="0">
                <a:latin typeface="Bahnschrift" panose="020B0502040204020203" pitchFamily="34" charset="0"/>
              </a:rPr>
              <a:t> : économique et commerciale générale</a:t>
            </a:r>
            <a:endParaRPr lang="fr-FR" sz="750" b="1" dirty="0">
              <a:solidFill>
                <a:prstClr val="black"/>
              </a:solidFill>
              <a:latin typeface="Bahnschrift" panose="020B0502040204020203" pitchFamily="34" charset="0"/>
            </a:endParaRPr>
          </a:p>
          <a:p>
            <a:pPr indent="71438">
              <a:spcBef>
                <a:spcPts val="300"/>
              </a:spcBef>
              <a:buSzPct val="90000"/>
              <a:buFont typeface="Wingdings" panose="05000000000000000000" pitchFamily="2" charset="2"/>
              <a:buChar char="q"/>
            </a:pPr>
            <a:r>
              <a:rPr lang="fr-FR" sz="750" b="1" dirty="0">
                <a:solidFill>
                  <a:prstClr val="black"/>
                </a:solidFill>
                <a:latin typeface="Bahnschrift" panose="020B0502040204020203" pitchFamily="34" charset="0"/>
              </a:rPr>
              <a:t>  </a:t>
            </a:r>
            <a:r>
              <a:rPr lang="fr-FR" sz="750" b="1" dirty="0">
                <a:solidFill>
                  <a:srgbClr val="C00000"/>
                </a:solidFill>
                <a:latin typeface="Bahnschrift" panose="020B0502040204020203" pitchFamily="34" charset="0"/>
              </a:rPr>
              <a:t>ECT</a:t>
            </a:r>
            <a:r>
              <a:rPr lang="fr-FR" sz="750" dirty="0">
                <a:solidFill>
                  <a:srgbClr val="C00000"/>
                </a:solidFill>
                <a:latin typeface="Bahnschrift" panose="020B0502040204020203" pitchFamily="34" charset="0"/>
              </a:rPr>
              <a:t> </a:t>
            </a:r>
            <a:r>
              <a:rPr lang="fr-FR" sz="750" b="1" dirty="0">
                <a:solidFill>
                  <a:prstClr val="black"/>
                </a:solidFill>
                <a:latin typeface="Bahnschrift" panose="020B0502040204020203" pitchFamily="34" charset="0"/>
              </a:rPr>
              <a:t>: économique et commerciale, option technologique</a:t>
            </a:r>
          </a:p>
          <a:p>
            <a:pPr indent="71438">
              <a:spcBef>
                <a:spcPts val="300"/>
              </a:spcBef>
              <a:buSzPct val="90000"/>
              <a:buFont typeface="Wingdings" panose="05000000000000000000" pitchFamily="2" charset="2"/>
              <a:buChar char="q"/>
            </a:pPr>
            <a:r>
              <a:rPr lang="fr-FR" sz="750" b="1" dirty="0">
                <a:solidFill>
                  <a:prstClr val="black"/>
                </a:solidFill>
                <a:latin typeface="Bahnschrift" panose="020B0502040204020203" pitchFamily="34" charset="0"/>
              </a:rPr>
              <a:t>  </a:t>
            </a:r>
            <a:r>
              <a:rPr lang="fr-FR" sz="750" b="1" dirty="0">
                <a:solidFill>
                  <a:srgbClr val="C00000"/>
                </a:solidFill>
                <a:latin typeface="Bahnschrift" panose="020B0502040204020203" pitchFamily="34" charset="0"/>
              </a:rPr>
              <a:t>ENS D1  </a:t>
            </a:r>
            <a:r>
              <a:rPr lang="fr-FR" sz="750" b="1" dirty="0">
                <a:solidFill>
                  <a:prstClr val="black"/>
                </a:solidFill>
                <a:latin typeface="Bahnschrift" panose="020B0502040204020203" pitchFamily="34" charset="0"/>
              </a:rPr>
              <a:t>économie, droit et gestion</a:t>
            </a:r>
          </a:p>
          <a:p>
            <a:pPr indent="71438">
              <a:spcBef>
                <a:spcPts val="300"/>
              </a:spcBef>
              <a:buSzPct val="90000"/>
              <a:buFont typeface="Wingdings" panose="05000000000000000000" pitchFamily="2" charset="2"/>
              <a:buChar char="q"/>
            </a:pPr>
            <a:r>
              <a:rPr lang="fr-FR" sz="750" b="1" dirty="0">
                <a:solidFill>
                  <a:prstClr val="black"/>
                </a:solidFill>
                <a:latin typeface="Bahnschrift" panose="020B0502040204020203" pitchFamily="34" charset="0"/>
              </a:rPr>
              <a:t>  </a:t>
            </a:r>
            <a:r>
              <a:rPr lang="fr-FR" sz="750" b="1" dirty="0">
                <a:solidFill>
                  <a:srgbClr val="C00000"/>
                </a:solidFill>
                <a:latin typeface="Bahnschrift" panose="020B0502040204020203" pitchFamily="34" charset="0"/>
              </a:rPr>
              <a:t>ENS D2  </a:t>
            </a:r>
            <a:r>
              <a:rPr lang="fr-FR" sz="750" b="1" dirty="0">
                <a:solidFill>
                  <a:prstClr val="black"/>
                </a:solidFill>
                <a:latin typeface="Bahnschrift" panose="020B0502040204020203" pitchFamily="34" charset="0"/>
              </a:rPr>
              <a:t>économie et gestion</a:t>
            </a:r>
          </a:p>
          <a:p>
            <a:pPr indent="71438">
              <a:spcBef>
                <a:spcPts val="300"/>
              </a:spcBef>
              <a:buSzPct val="90000"/>
              <a:buFont typeface="Wingdings" panose="05000000000000000000" pitchFamily="2" charset="2"/>
              <a:buChar char="q"/>
            </a:pPr>
            <a:r>
              <a:rPr lang="fr-FR" sz="750" b="1" dirty="0">
                <a:solidFill>
                  <a:prstClr val="black"/>
                </a:solidFill>
                <a:latin typeface="Bahnschrift" panose="020B0502040204020203" pitchFamily="34" charset="0"/>
              </a:rPr>
              <a:t>  </a:t>
            </a:r>
            <a:r>
              <a:rPr lang="fr-FR" sz="750" b="1" dirty="0">
                <a:solidFill>
                  <a:srgbClr val="C00000"/>
                </a:solidFill>
                <a:latin typeface="Bahnschrift" panose="020B0502040204020203" pitchFamily="34" charset="0"/>
              </a:rPr>
              <a:t>ATS  </a:t>
            </a:r>
            <a:r>
              <a:rPr lang="fr-FR" sz="750" b="1" dirty="0">
                <a:solidFill>
                  <a:prstClr val="black"/>
                </a:solidFill>
                <a:latin typeface="Bahnschrift" panose="020B0502040204020203" pitchFamily="34" charset="0"/>
              </a:rPr>
              <a:t>économie-gestion (Prépa post Bac+2)</a:t>
            </a:r>
          </a:p>
          <a:p>
            <a:pPr>
              <a:spcBef>
                <a:spcPts val="300"/>
              </a:spcBef>
              <a:spcAft>
                <a:spcPts val="300"/>
              </a:spcAft>
            </a:pPr>
            <a:r>
              <a:rPr lang="fr-FR" sz="825" dirty="0">
                <a:solidFill>
                  <a:srgbClr val="C00000"/>
                </a:solidFill>
                <a:latin typeface="Bahnschrift" panose="020B0502040204020203" pitchFamily="34" charset="0"/>
              </a:rPr>
              <a:t>-----------------------------------------------------------------------</a:t>
            </a:r>
          </a:p>
          <a:p>
            <a:r>
              <a:rPr lang="fr-FR" sz="825" b="1" dirty="0">
                <a:solidFill>
                  <a:srgbClr val="C00000"/>
                </a:solidFill>
                <a:latin typeface="Segoe UI Black" panose="020B0A02040204020203" pitchFamily="34" charset="0"/>
                <a:ea typeface="Segoe UI Black" panose="020B0A02040204020203" pitchFamily="34" charset="0"/>
              </a:rPr>
              <a:t>CLASSES PRÉPARATOIRES LITTÉRAIRES</a:t>
            </a:r>
          </a:p>
          <a:p>
            <a:pPr indent="71438">
              <a:spcBef>
                <a:spcPts val="300"/>
              </a:spcBef>
              <a:buSzPct val="91000"/>
              <a:buFont typeface="Wingdings" panose="05000000000000000000" pitchFamily="2" charset="2"/>
              <a:buChar char="q"/>
            </a:pPr>
            <a:r>
              <a:rPr lang="fr-FR" sz="750" b="1" dirty="0">
                <a:solidFill>
                  <a:prstClr val="black"/>
                </a:solidFill>
                <a:latin typeface="Bahnschrift" panose="020B0502040204020203" pitchFamily="34" charset="0"/>
              </a:rPr>
              <a:t>  </a:t>
            </a:r>
            <a:r>
              <a:rPr lang="fr-FR" sz="750" b="1" dirty="0">
                <a:solidFill>
                  <a:srgbClr val="C00000"/>
                </a:solidFill>
                <a:latin typeface="Bahnschrift" panose="020B0502040204020203" pitchFamily="34" charset="0"/>
              </a:rPr>
              <a:t>ENS lettres (1re année)</a:t>
            </a:r>
          </a:p>
          <a:p>
            <a:pPr indent="71438">
              <a:spcBef>
                <a:spcPts val="300"/>
              </a:spcBef>
              <a:buSzPct val="91000"/>
              <a:buFont typeface="Wingdings" panose="05000000000000000000" pitchFamily="2" charset="2"/>
              <a:buChar char="q"/>
            </a:pPr>
            <a:r>
              <a:rPr lang="fr-FR" sz="750" b="1" dirty="0">
                <a:solidFill>
                  <a:prstClr val="black"/>
                </a:solidFill>
                <a:latin typeface="Bahnschrift" panose="020B0502040204020203" pitchFamily="34" charset="0"/>
              </a:rPr>
              <a:t>  </a:t>
            </a:r>
            <a:r>
              <a:rPr lang="fr-FR" sz="750" b="1" dirty="0">
                <a:solidFill>
                  <a:srgbClr val="C00000"/>
                </a:solidFill>
                <a:latin typeface="Bahnschrift" panose="020B0502040204020203" pitchFamily="34" charset="0"/>
              </a:rPr>
              <a:t>Lettres Ulm </a:t>
            </a:r>
          </a:p>
          <a:p>
            <a:pPr indent="71438">
              <a:spcBef>
                <a:spcPts val="300"/>
              </a:spcBef>
              <a:buSzPct val="91000"/>
              <a:buFont typeface="Wingdings" panose="05000000000000000000" pitchFamily="2" charset="2"/>
              <a:buChar char="q"/>
            </a:pPr>
            <a:r>
              <a:rPr lang="fr-FR" sz="750" b="1" dirty="0">
                <a:solidFill>
                  <a:prstClr val="black"/>
                </a:solidFill>
                <a:latin typeface="Bahnschrift" panose="020B0502040204020203" pitchFamily="34" charset="0"/>
              </a:rPr>
              <a:t>  </a:t>
            </a:r>
            <a:r>
              <a:rPr lang="fr-FR" sz="750" b="1" dirty="0">
                <a:solidFill>
                  <a:srgbClr val="C00000"/>
                </a:solidFill>
                <a:latin typeface="Bahnschrift" panose="020B0502040204020203" pitchFamily="34" charset="0"/>
              </a:rPr>
              <a:t>Lettres Lyon</a:t>
            </a:r>
          </a:p>
          <a:p>
            <a:pPr indent="71438">
              <a:spcBef>
                <a:spcPts val="300"/>
              </a:spcBef>
              <a:buSzPct val="91000"/>
              <a:buFont typeface="Wingdings" panose="05000000000000000000" pitchFamily="2" charset="2"/>
              <a:buChar char="q"/>
            </a:pPr>
            <a:r>
              <a:rPr lang="fr-FR" sz="750" b="1" dirty="0">
                <a:solidFill>
                  <a:prstClr val="black"/>
                </a:solidFill>
                <a:latin typeface="Bahnschrift" panose="020B0502040204020203" pitchFamily="34" charset="0"/>
              </a:rPr>
              <a:t>  </a:t>
            </a:r>
            <a:r>
              <a:rPr lang="fr-FR" sz="750" b="1" dirty="0">
                <a:solidFill>
                  <a:srgbClr val="C00000"/>
                </a:solidFill>
                <a:latin typeface="Bahnschrift" panose="020B0502040204020203" pitchFamily="34" charset="0"/>
              </a:rPr>
              <a:t>Lettres et sciences sociales </a:t>
            </a:r>
          </a:p>
          <a:p>
            <a:pPr indent="71438">
              <a:spcBef>
                <a:spcPts val="300"/>
              </a:spcBef>
              <a:buSzPct val="91000"/>
              <a:buFont typeface="Wingdings" panose="05000000000000000000" pitchFamily="2" charset="2"/>
              <a:buChar char="q"/>
            </a:pPr>
            <a:r>
              <a:rPr lang="fr-FR" sz="750" b="1" dirty="0">
                <a:solidFill>
                  <a:prstClr val="black"/>
                </a:solidFill>
                <a:latin typeface="Bahnschrift" panose="020B0502040204020203" pitchFamily="34" charset="0"/>
              </a:rPr>
              <a:t>  </a:t>
            </a:r>
            <a:r>
              <a:rPr lang="fr-FR" sz="750" b="1" dirty="0">
                <a:solidFill>
                  <a:srgbClr val="C00000"/>
                </a:solidFill>
                <a:latin typeface="Bahnschrift" panose="020B0502040204020203" pitchFamily="34" charset="0"/>
              </a:rPr>
              <a:t>Saint-Cyr Lettres</a:t>
            </a:r>
          </a:p>
          <a:p>
            <a:pPr indent="71438">
              <a:spcBef>
                <a:spcPts val="300"/>
              </a:spcBef>
              <a:buSzPct val="91000"/>
              <a:buFont typeface="Wingdings" panose="05000000000000000000" pitchFamily="2" charset="2"/>
              <a:buChar char="q"/>
            </a:pPr>
            <a:r>
              <a:rPr lang="fr-FR" sz="750" b="1" dirty="0">
                <a:solidFill>
                  <a:prstClr val="black"/>
                </a:solidFill>
                <a:latin typeface="Bahnschrift" panose="020B0502040204020203" pitchFamily="34" charset="0"/>
              </a:rPr>
              <a:t>  </a:t>
            </a:r>
            <a:r>
              <a:rPr lang="fr-FR" sz="750" b="1" dirty="0">
                <a:solidFill>
                  <a:srgbClr val="C00000"/>
                </a:solidFill>
                <a:latin typeface="Bahnschrift" panose="020B0502040204020203" pitchFamily="34" charset="0"/>
              </a:rPr>
              <a:t>Chartes</a:t>
            </a:r>
          </a:p>
          <a:p>
            <a:pPr indent="71438">
              <a:spcBef>
                <a:spcPts val="300"/>
              </a:spcBef>
              <a:buSzPct val="91000"/>
              <a:buFont typeface="Wingdings" panose="05000000000000000000" pitchFamily="2" charset="2"/>
              <a:buChar char="q"/>
            </a:pPr>
            <a:r>
              <a:rPr lang="fr-FR" sz="750" b="1" dirty="0">
                <a:solidFill>
                  <a:prstClr val="black"/>
                </a:solidFill>
                <a:latin typeface="Bahnschrift" panose="020B0502040204020203" pitchFamily="34" charset="0"/>
              </a:rPr>
              <a:t>  </a:t>
            </a:r>
            <a:r>
              <a:rPr lang="fr-FR" sz="750" b="1" dirty="0">
                <a:solidFill>
                  <a:srgbClr val="C00000"/>
                </a:solidFill>
                <a:latin typeface="Bahnschrift" panose="020B0502040204020203" pitchFamily="34" charset="0"/>
              </a:rPr>
              <a:t>Arts et design</a:t>
            </a:r>
          </a:p>
          <a:p>
            <a:pPr>
              <a:spcBef>
                <a:spcPts val="300"/>
              </a:spcBef>
              <a:spcAft>
                <a:spcPts val="300"/>
              </a:spcAft>
            </a:pPr>
            <a:r>
              <a:rPr lang="fr-FR" sz="825" dirty="0">
                <a:solidFill>
                  <a:srgbClr val="C00000"/>
                </a:solidFill>
                <a:latin typeface="Bahnschrift" panose="020B0502040204020203" pitchFamily="34" charset="0"/>
              </a:rPr>
              <a:t>-----------------------------------------------------------------------</a:t>
            </a:r>
          </a:p>
          <a:p>
            <a:r>
              <a:rPr lang="fr-FR" sz="825" b="1" dirty="0">
                <a:solidFill>
                  <a:srgbClr val="C00000"/>
                </a:solidFill>
                <a:latin typeface="Segoe UI Black" panose="020B0A02040204020203" pitchFamily="34" charset="0"/>
                <a:ea typeface="Segoe UI Black" panose="020B0A02040204020203" pitchFamily="34" charset="0"/>
              </a:rPr>
              <a:t>CLASSES PRÉPARATOIRES SCIENTIFIQUES</a:t>
            </a:r>
            <a:endParaRPr lang="fr-FR" sz="825" dirty="0">
              <a:solidFill>
                <a:srgbClr val="C00000"/>
              </a:solidFill>
              <a:latin typeface="Segoe UI Black" panose="020B0A02040204020203" pitchFamily="34" charset="0"/>
              <a:ea typeface="Segoe UI Black" panose="020B0A02040204020203" pitchFamily="34" charset="0"/>
            </a:endParaRPr>
          </a:p>
          <a:p>
            <a:pPr indent="71438">
              <a:spcBef>
                <a:spcPts val="300"/>
              </a:spcBef>
              <a:buSzPct val="90000"/>
              <a:buFont typeface="Wingdings" panose="05000000000000000000" pitchFamily="2" charset="2"/>
              <a:buChar char="q"/>
            </a:pPr>
            <a:r>
              <a:rPr lang="fr-FR" sz="750" b="1" dirty="0">
                <a:solidFill>
                  <a:prstClr val="black"/>
                </a:solidFill>
                <a:latin typeface="Bahnschrift" panose="020B0502040204020203" pitchFamily="34" charset="0"/>
              </a:rPr>
              <a:t>  </a:t>
            </a:r>
            <a:r>
              <a:rPr lang="fr-FR" sz="750" b="1" dirty="0">
                <a:solidFill>
                  <a:srgbClr val="C00000"/>
                </a:solidFill>
                <a:latin typeface="Bahnschrift" panose="020B0502040204020203" pitchFamily="34" charset="0"/>
              </a:rPr>
              <a:t>MPSI </a:t>
            </a:r>
            <a:r>
              <a:rPr lang="fr-FR" sz="750" b="1" dirty="0">
                <a:solidFill>
                  <a:prstClr val="black"/>
                </a:solidFill>
                <a:latin typeface="Bahnschrift" panose="020B0502040204020203" pitchFamily="34" charset="0"/>
              </a:rPr>
              <a:t>: mathématiques, physique et sciences de l'ingénieur </a:t>
            </a:r>
          </a:p>
          <a:p>
            <a:pPr indent="71438">
              <a:spcBef>
                <a:spcPts val="300"/>
              </a:spcBef>
              <a:buSzPct val="90000"/>
              <a:buFont typeface="Wingdings" panose="05000000000000000000" pitchFamily="2" charset="2"/>
              <a:buChar char="q"/>
            </a:pPr>
            <a:r>
              <a:rPr lang="fr-FR" sz="750" b="1" dirty="0">
                <a:solidFill>
                  <a:prstClr val="black"/>
                </a:solidFill>
                <a:latin typeface="Bahnschrift" panose="020B0502040204020203" pitchFamily="34" charset="0"/>
              </a:rPr>
              <a:t>  </a:t>
            </a:r>
            <a:r>
              <a:rPr lang="fr-FR" sz="750" b="1" dirty="0">
                <a:solidFill>
                  <a:srgbClr val="C00000"/>
                </a:solidFill>
                <a:latin typeface="Bahnschrift" panose="020B0502040204020203" pitchFamily="34" charset="0"/>
              </a:rPr>
              <a:t>MP2I  :</a:t>
            </a:r>
            <a:r>
              <a:rPr lang="fr-FR" sz="750" b="1" dirty="0">
                <a:solidFill>
                  <a:srgbClr val="FF0000"/>
                </a:solidFill>
                <a:latin typeface="Bahnschrift" panose="020B0502040204020203" pitchFamily="34" charset="0"/>
              </a:rPr>
              <a:t> </a:t>
            </a:r>
            <a:r>
              <a:rPr lang="fr-FR" sz="750" b="1" dirty="0">
                <a:solidFill>
                  <a:prstClr val="black"/>
                </a:solidFill>
                <a:latin typeface="Bahnschrift" panose="020B0502040204020203" pitchFamily="34" charset="0"/>
              </a:rPr>
              <a:t>mathématiques, physique, ingénierie informatique</a:t>
            </a:r>
            <a:endParaRPr lang="fr-FR" sz="750" b="1" dirty="0">
              <a:solidFill>
                <a:srgbClr val="FF0000"/>
              </a:solidFill>
              <a:latin typeface="Bahnschrift" panose="020B0502040204020203" pitchFamily="34" charset="0"/>
            </a:endParaRPr>
          </a:p>
          <a:p>
            <a:pPr indent="71438">
              <a:spcBef>
                <a:spcPts val="300"/>
              </a:spcBef>
              <a:buSzPct val="90000"/>
              <a:buFont typeface="Wingdings" panose="05000000000000000000" pitchFamily="2" charset="2"/>
              <a:buChar char="q"/>
            </a:pPr>
            <a:r>
              <a:rPr lang="fr-FR" sz="750" b="1" dirty="0">
                <a:solidFill>
                  <a:prstClr val="black"/>
                </a:solidFill>
                <a:latin typeface="Bahnschrift" panose="020B0502040204020203" pitchFamily="34" charset="0"/>
              </a:rPr>
              <a:t>  </a:t>
            </a:r>
            <a:r>
              <a:rPr lang="fr-FR" sz="750" b="1" dirty="0">
                <a:solidFill>
                  <a:srgbClr val="C00000"/>
                </a:solidFill>
                <a:latin typeface="Bahnschrift" panose="020B0502040204020203" pitchFamily="34" charset="0"/>
              </a:rPr>
              <a:t>PCSI </a:t>
            </a:r>
            <a:r>
              <a:rPr lang="fr-FR" sz="750" b="1" dirty="0">
                <a:solidFill>
                  <a:prstClr val="black"/>
                </a:solidFill>
                <a:latin typeface="Bahnschrift" panose="020B0502040204020203" pitchFamily="34" charset="0"/>
              </a:rPr>
              <a:t>: physique, chimie et sciences de l'ingénieur </a:t>
            </a:r>
          </a:p>
          <a:p>
            <a:pPr indent="71438">
              <a:spcBef>
                <a:spcPts val="300"/>
              </a:spcBef>
              <a:buSzPct val="90000"/>
              <a:buFont typeface="Wingdings" panose="05000000000000000000" pitchFamily="2" charset="2"/>
              <a:buChar char="q"/>
            </a:pPr>
            <a:r>
              <a:rPr lang="fr-FR" sz="750" b="1" dirty="0">
                <a:solidFill>
                  <a:prstClr val="black"/>
                </a:solidFill>
                <a:latin typeface="Bahnschrift" panose="020B0502040204020203" pitchFamily="34" charset="0"/>
              </a:rPr>
              <a:t>  </a:t>
            </a:r>
            <a:r>
              <a:rPr lang="fr-FR" sz="750" b="1" dirty="0">
                <a:solidFill>
                  <a:srgbClr val="C00000"/>
                </a:solidFill>
                <a:latin typeface="Bahnschrift" panose="020B0502040204020203" pitchFamily="34" charset="0"/>
              </a:rPr>
              <a:t>PTSI </a:t>
            </a:r>
            <a:r>
              <a:rPr lang="fr-FR" sz="750" b="1" dirty="0">
                <a:solidFill>
                  <a:prstClr val="black"/>
                </a:solidFill>
                <a:latin typeface="Bahnschrift" panose="020B0502040204020203" pitchFamily="34" charset="0"/>
              </a:rPr>
              <a:t>: physique, technologie et sciences de l'ingénieur </a:t>
            </a:r>
          </a:p>
          <a:p>
            <a:pPr indent="71438">
              <a:spcBef>
                <a:spcPts val="300"/>
              </a:spcBef>
              <a:buSzPct val="90000"/>
              <a:buFont typeface="Wingdings" panose="05000000000000000000" pitchFamily="2" charset="2"/>
              <a:buChar char="q"/>
            </a:pPr>
            <a:r>
              <a:rPr lang="fr-FR" sz="750" b="1" dirty="0">
                <a:solidFill>
                  <a:prstClr val="black"/>
                </a:solidFill>
                <a:latin typeface="Bahnschrift" panose="020B0502040204020203" pitchFamily="34" charset="0"/>
              </a:rPr>
              <a:t>  </a:t>
            </a:r>
            <a:r>
              <a:rPr lang="fr-FR" sz="750" b="1" dirty="0">
                <a:solidFill>
                  <a:srgbClr val="C00000"/>
                </a:solidFill>
                <a:latin typeface="Bahnschrift" panose="020B0502040204020203" pitchFamily="34" charset="0"/>
              </a:rPr>
              <a:t>PSI </a:t>
            </a:r>
            <a:r>
              <a:rPr lang="fr-FR" sz="750" b="1" dirty="0">
                <a:solidFill>
                  <a:prstClr val="black"/>
                </a:solidFill>
                <a:latin typeface="Bahnschrift" panose="020B0502040204020203" pitchFamily="34" charset="0"/>
              </a:rPr>
              <a:t>: physique et sciences de l'ingénieur </a:t>
            </a:r>
          </a:p>
          <a:p>
            <a:pPr indent="71438">
              <a:spcBef>
                <a:spcPts val="300"/>
              </a:spcBef>
              <a:buSzPct val="90000"/>
              <a:buFont typeface="Wingdings" panose="05000000000000000000" pitchFamily="2" charset="2"/>
              <a:buChar char="q"/>
            </a:pPr>
            <a:r>
              <a:rPr lang="fr-FR" sz="750" b="1" dirty="0">
                <a:solidFill>
                  <a:prstClr val="black"/>
                </a:solidFill>
                <a:latin typeface="Bahnschrift" panose="020B0502040204020203" pitchFamily="34" charset="0"/>
              </a:rPr>
              <a:t>  </a:t>
            </a:r>
            <a:r>
              <a:rPr lang="fr-FR" sz="750" b="1" dirty="0">
                <a:solidFill>
                  <a:srgbClr val="C00000"/>
                </a:solidFill>
                <a:latin typeface="Bahnschrift" panose="020B0502040204020203" pitchFamily="34" charset="0"/>
              </a:rPr>
              <a:t>BCPST </a:t>
            </a:r>
            <a:r>
              <a:rPr lang="fr-FR" sz="750" b="1" dirty="0">
                <a:solidFill>
                  <a:prstClr val="black"/>
                </a:solidFill>
                <a:latin typeface="Bahnschrift" panose="020B0502040204020203" pitchFamily="34" charset="0"/>
              </a:rPr>
              <a:t>: biologie, chimie, physique et sciences de la Terre </a:t>
            </a:r>
          </a:p>
          <a:p>
            <a:pPr indent="71438">
              <a:spcBef>
                <a:spcPts val="300"/>
              </a:spcBef>
              <a:buSzPct val="90000"/>
              <a:buFont typeface="Wingdings" panose="05000000000000000000" pitchFamily="2" charset="2"/>
              <a:buChar char="q"/>
            </a:pPr>
            <a:r>
              <a:rPr lang="fr-FR" sz="750" b="1" dirty="0">
                <a:solidFill>
                  <a:prstClr val="black"/>
                </a:solidFill>
                <a:latin typeface="Bahnschrift" panose="020B0502040204020203" pitchFamily="34" charset="0"/>
              </a:rPr>
              <a:t>  </a:t>
            </a:r>
            <a:r>
              <a:rPr lang="fr-FR" sz="750" b="1" dirty="0">
                <a:solidFill>
                  <a:srgbClr val="C00000"/>
                </a:solidFill>
                <a:latin typeface="Bahnschrift" panose="020B0502040204020203" pitchFamily="34" charset="0"/>
              </a:rPr>
              <a:t>TPC </a:t>
            </a:r>
            <a:r>
              <a:rPr lang="fr-FR" sz="750" b="1" dirty="0">
                <a:solidFill>
                  <a:prstClr val="black"/>
                </a:solidFill>
                <a:latin typeface="Bahnschrift" panose="020B0502040204020203" pitchFamily="34" charset="0"/>
              </a:rPr>
              <a:t>: technologie, physique et chimie </a:t>
            </a:r>
          </a:p>
          <a:p>
            <a:pPr indent="71438">
              <a:spcBef>
                <a:spcPts val="300"/>
              </a:spcBef>
              <a:buSzPct val="90000"/>
              <a:buFont typeface="Wingdings" panose="05000000000000000000" pitchFamily="2" charset="2"/>
              <a:buChar char="q"/>
            </a:pPr>
            <a:r>
              <a:rPr lang="fr-FR" sz="750" b="1" dirty="0">
                <a:solidFill>
                  <a:prstClr val="black"/>
                </a:solidFill>
                <a:latin typeface="Bahnschrift" panose="020B0502040204020203" pitchFamily="34" charset="0"/>
              </a:rPr>
              <a:t>  </a:t>
            </a:r>
            <a:r>
              <a:rPr lang="fr-FR" sz="750" b="1" dirty="0">
                <a:solidFill>
                  <a:srgbClr val="C00000"/>
                </a:solidFill>
                <a:latin typeface="Bahnschrift" panose="020B0502040204020203" pitchFamily="34" charset="0"/>
              </a:rPr>
              <a:t>TB </a:t>
            </a:r>
            <a:r>
              <a:rPr lang="fr-FR" sz="750" b="1" dirty="0">
                <a:solidFill>
                  <a:prstClr val="black"/>
                </a:solidFill>
                <a:latin typeface="Bahnschrift" panose="020B0502040204020203" pitchFamily="34" charset="0"/>
              </a:rPr>
              <a:t>: technologie et biologie </a:t>
            </a:r>
          </a:p>
          <a:p>
            <a:pPr indent="71438">
              <a:spcBef>
                <a:spcPts val="300"/>
              </a:spcBef>
              <a:buSzPct val="90000"/>
              <a:buFont typeface="Wingdings" panose="05000000000000000000" pitchFamily="2" charset="2"/>
              <a:buChar char="q"/>
            </a:pPr>
            <a:r>
              <a:rPr lang="fr-FR" sz="750" b="1" dirty="0">
                <a:solidFill>
                  <a:prstClr val="black"/>
                </a:solidFill>
                <a:latin typeface="Bahnschrift" panose="020B0502040204020203" pitchFamily="34" charset="0"/>
              </a:rPr>
              <a:t>  </a:t>
            </a:r>
            <a:r>
              <a:rPr lang="fr-FR" sz="750" b="1" dirty="0">
                <a:solidFill>
                  <a:srgbClr val="C00000"/>
                </a:solidFill>
                <a:latin typeface="Bahnschrift" panose="020B0502040204020203" pitchFamily="34" charset="0"/>
              </a:rPr>
              <a:t>TSI</a:t>
            </a:r>
            <a:r>
              <a:rPr lang="fr-FR" sz="750" b="1" dirty="0">
                <a:solidFill>
                  <a:prstClr val="black"/>
                </a:solidFill>
                <a:latin typeface="Bahnschrift" panose="020B0502040204020203" pitchFamily="34" charset="0"/>
              </a:rPr>
              <a:t> : technologie et sciences industrielles </a:t>
            </a:r>
          </a:p>
          <a:p>
            <a:pPr indent="71438">
              <a:spcBef>
                <a:spcPts val="300"/>
              </a:spcBef>
              <a:buSzPct val="90000"/>
              <a:buFont typeface="Wingdings" panose="05000000000000000000" pitchFamily="2" charset="2"/>
              <a:buChar char="q"/>
            </a:pPr>
            <a:r>
              <a:rPr lang="fr-FR" sz="750" b="1" dirty="0">
                <a:solidFill>
                  <a:prstClr val="black"/>
                </a:solidFill>
                <a:latin typeface="Bahnschrift" panose="020B0502040204020203" pitchFamily="34" charset="0"/>
              </a:rPr>
              <a:t>  </a:t>
            </a:r>
            <a:r>
              <a:rPr lang="fr-FR" sz="750" b="1" dirty="0">
                <a:solidFill>
                  <a:srgbClr val="C00000"/>
                </a:solidFill>
                <a:latin typeface="Bahnschrift" panose="020B0502040204020203" pitchFamily="34" charset="0"/>
              </a:rPr>
              <a:t>ATS </a:t>
            </a:r>
            <a:r>
              <a:rPr lang="fr-FR" sz="750" b="1" dirty="0">
                <a:solidFill>
                  <a:prstClr val="black"/>
                </a:solidFill>
                <a:latin typeface="Bahnschrift" panose="020B0502040204020203" pitchFamily="34" charset="0"/>
              </a:rPr>
              <a:t>scientifiques</a:t>
            </a:r>
            <a:r>
              <a:rPr lang="fr-FR" sz="750" b="1" dirty="0">
                <a:solidFill>
                  <a:srgbClr val="C00000"/>
                </a:solidFill>
                <a:latin typeface="Bahnschrift" panose="020B0502040204020203" pitchFamily="34" charset="0"/>
              </a:rPr>
              <a:t> </a:t>
            </a:r>
            <a:r>
              <a:rPr lang="fr-FR" sz="750" b="1" dirty="0">
                <a:solidFill>
                  <a:prstClr val="black"/>
                </a:solidFill>
                <a:latin typeface="Bahnschrift" panose="020B0502040204020203" pitchFamily="34" charset="0"/>
              </a:rPr>
              <a:t>(Prépa post Bac+2) </a:t>
            </a:r>
          </a:p>
        </p:txBody>
      </p:sp>
      <p:sp>
        <p:nvSpPr>
          <p:cNvPr id="23" name="Ellipse 22"/>
          <p:cNvSpPr/>
          <p:nvPr/>
        </p:nvSpPr>
        <p:spPr>
          <a:xfrm>
            <a:off x="7025457" y="134337"/>
            <a:ext cx="303995" cy="248716"/>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33" name="ZoneTexte 32"/>
          <p:cNvSpPr txBox="1"/>
          <p:nvPr/>
        </p:nvSpPr>
        <p:spPr>
          <a:xfrm>
            <a:off x="6968306" y="165050"/>
            <a:ext cx="412007" cy="207749"/>
          </a:xfrm>
          <a:prstGeom prst="rect">
            <a:avLst/>
          </a:prstGeom>
          <a:noFill/>
        </p:spPr>
        <p:txBody>
          <a:bodyPr wrap="square" rtlCol="0">
            <a:spAutoFit/>
          </a:bodyPr>
          <a:lstStyle/>
          <a:p>
            <a:pPr algn="ctr"/>
            <a:r>
              <a:rPr lang="fr-FR" sz="750" b="1" dirty="0">
                <a:solidFill>
                  <a:srgbClr val="C00000"/>
                </a:solidFill>
                <a:latin typeface="Bahnschrift" panose="020B0502040204020203" pitchFamily="34" charset="0"/>
              </a:rPr>
              <a:t>Liste</a:t>
            </a:r>
          </a:p>
        </p:txBody>
      </p:sp>
      <p:pic>
        <p:nvPicPr>
          <p:cNvPr id="5" name="Image 4"/>
          <p:cNvPicPr>
            <a:picLocks noChangeAspect="1"/>
          </p:cNvPicPr>
          <p:nvPr/>
        </p:nvPicPr>
        <p:blipFill>
          <a:blip r:embed="rId46"/>
          <a:stretch>
            <a:fillRect/>
          </a:stretch>
        </p:blipFill>
        <p:spPr>
          <a:xfrm>
            <a:off x="4501128" y="2498592"/>
            <a:ext cx="141744" cy="146317"/>
          </a:xfrm>
          <a:prstGeom prst="rect">
            <a:avLst/>
          </a:prstGeom>
        </p:spPr>
      </p:pic>
    </p:spTree>
    <p:extLst>
      <p:ext uri="{BB962C8B-B14F-4D97-AF65-F5344CB8AC3E}">
        <p14:creationId xmlns:p14="http://schemas.microsoft.com/office/powerpoint/2010/main" val="2001600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1"/>
          <p:cNvSpPr>
            <a:spLocks noChangeArrowheads="1"/>
          </p:cNvSpPr>
          <p:nvPr/>
        </p:nvSpPr>
        <p:spPr bwMode="auto">
          <a:xfrm>
            <a:off x="1025724" y="929880"/>
            <a:ext cx="3526631" cy="1459903"/>
          </a:xfrm>
          <a:prstGeom prst="roundRect">
            <a:avLst>
              <a:gd name="adj" fmla="val 4968"/>
            </a:avLst>
          </a:prstGeom>
          <a:solidFill>
            <a:srgbClr val="F2F2F2"/>
          </a:solidFill>
          <a:ln w="25560" cap="sq">
            <a:solidFill>
              <a:srgbClr val="8EB4E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FR" altLang="fr-FR" sz="1350"/>
          </a:p>
        </p:txBody>
      </p:sp>
      <p:pic>
        <p:nvPicPr>
          <p:cNvPr id="491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967" y="983458"/>
            <a:ext cx="1244204" cy="63103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5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182" y="54768"/>
            <a:ext cx="6246365" cy="420833"/>
          </a:xfrm>
          <a:prstGeom prst="rect">
            <a:avLst/>
          </a:prstGeom>
          <a:solidFill>
            <a:schemeClr val="bg1"/>
          </a:solidFill>
          <a:ln>
            <a:noFill/>
          </a:ln>
          <a:effectLst/>
          <a:extLst/>
        </p:spPr>
      </p:pic>
      <p:sp>
        <p:nvSpPr>
          <p:cNvPr id="49164" name="Text Box 11"/>
          <p:cNvSpPr txBox="1">
            <a:spLocks noChangeArrowheads="1"/>
          </p:cNvSpPr>
          <p:nvPr/>
        </p:nvSpPr>
        <p:spPr bwMode="auto">
          <a:xfrm>
            <a:off x="1076921" y="1794273"/>
            <a:ext cx="2846784" cy="545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SzPct val="90000"/>
              <a:buFontTx/>
              <a:buNone/>
            </a:pPr>
            <a:r>
              <a:rPr lang="fr-FR" altLang="fr-FR" sz="750" b="1" dirty="0">
                <a:solidFill>
                  <a:srgbClr val="E46C0A"/>
                </a:solidFill>
                <a:latin typeface="Segoe UI Semibold" panose="020B0702040204020203" pitchFamily="34" charset="0"/>
                <a:cs typeface="Segoe UI Semibold" panose="020B0702040204020203" pitchFamily="34" charset="0"/>
              </a:rPr>
              <a:t>Sources d’information </a:t>
            </a:r>
          </a:p>
          <a:p>
            <a:pPr>
              <a:spcBef>
                <a:spcPts val="450"/>
              </a:spcBef>
              <a:buSzPct val="85000"/>
              <a:buFont typeface="Wingdings" panose="05000000000000000000" pitchFamily="2" charset="2"/>
              <a:buChar char=""/>
            </a:pPr>
            <a:r>
              <a:rPr lang="fr-FR" altLang="fr-FR" sz="750" b="1" dirty="0">
                <a:solidFill>
                  <a:srgbClr val="CCCCFF"/>
                </a:solidFill>
                <a:latin typeface="Calibri" panose="020F0502020204030204" pitchFamily="34" charset="0"/>
                <a:hlinkClick r:id="rId5"/>
              </a:rPr>
              <a:t>ART</a:t>
            </a:r>
            <a:r>
              <a:rPr lang="fr-FR" altLang="fr-FR" sz="750" dirty="0">
                <a:solidFill>
                  <a:srgbClr val="000000"/>
                </a:solidFill>
                <a:latin typeface="Calibri" panose="020F0502020204030204" pitchFamily="34" charset="0"/>
              </a:rPr>
              <a:t> - </a:t>
            </a:r>
            <a:r>
              <a:rPr lang="fr-FR" altLang="fr-FR" sz="750" b="1" dirty="0">
                <a:solidFill>
                  <a:srgbClr val="CCCCFF"/>
                </a:solidFill>
                <a:latin typeface="Calibri" panose="020F0502020204030204" pitchFamily="34" charset="0"/>
                <a:hlinkClick r:id="rId6"/>
              </a:rPr>
              <a:t>ARCHITECTURE</a:t>
            </a:r>
            <a:r>
              <a:rPr lang="fr-FR" altLang="fr-FR" sz="750" dirty="0">
                <a:solidFill>
                  <a:srgbClr val="000000"/>
                </a:solidFill>
                <a:latin typeface="Calibri" panose="020F0502020204030204" pitchFamily="34" charset="0"/>
              </a:rPr>
              <a:t> - </a:t>
            </a:r>
            <a:r>
              <a:rPr lang="fr-FR" altLang="fr-FR" sz="750" b="1" dirty="0">
                <a:solidFill>
                  <a:srgbClr val="CCCCFF"/>
                </a:solidFill>
                <a:latin typeface="Calibri" panose="020F0502020204030204" pitchFamily="34" charset="0"/>
                <a:hlinkClick r:id="rId7"/>
              </a:rPr>
              <a:t>COMMERCE</a:t>
            </a:r>
            <a:r>
              <a:rPr lang="fr-FR" altLang="fr-FR" sz="750" dirty="0">
                <a:solidFill>
                  <a:srgbClr val="000000"/>
                </a:solidFill>
                <a:latin typeface="Calibri" panose="020F0502020204030204" pitchFamily="34" charset="0"/>
              </a:rPr>
              <a:t> - </a:t>
            </a:r>
            <a:r>
              <a:rPr lang="fr-FR" altLang="fr-FR" sz="750" b="1" dirty="0">
                <a:solidFill>
                  <a:srgbClr val="CCCCFF"/>
                </a:solidFill>
                <a:latin typeface="Calibri" panose="020F0502020204030204" pitchFamily="34" charset="0"/>
                <a:hlinkClick r:id="rId8"/>
              </a:rPr>
              <a:t>PARAMÉDICAL</a:t>
            </a:r>
            <a:r>
              <a:rPr lang="fr-FR" altLang="fr-FR" sz="750" dirty="0">
                <a:solidFill>
                  <a:srgbClr val="000000"/>
                </a:solidFill>
                <a:latin typeface="Calibri" panose="020F0502020204030204" pitchFamily="34" charset="0"/>
              </a:rPr>
              <a:t> - </a:t>
            </a:r>
            <a:r>
              <a:rPr lang="fr-FR" altLang="fr-FR" sz="750" b="1" dirty="0">
                <a:solidFill>
                  <a:srgbClr val="CCCCFF"/>
                </a:solidFill>
                <a:latin typeface="Calibri" panose="020F0502020204030204" pitchFamily="34" charset="0"/>
                <a:hlinkClick r:id="rId9"/>
              </a:rPr>
              <a:t>SOCIAL</a:t>
            </a:r>
            <a:r>
              <a:rPr lang="fr-FR" altLang="fr-FR" sz="750" dirty="0">
                <a:solidFill>
                  <a:srgbClr val="000000"/>
                </a:solidFill>
                <a:latin typeface="Calibri" panose="020F0502020204030204" pitchFamily="34" charset="0"/>
              </a:rPr>
              <a:t> ...</a:t>
            </a:r>
          </a:p>
          <a:p>
            <a:pPr>
              <a:spcBef>
                <a:spcPts val="450"/>
              </a:spcBef>
              <a:buSzPct val="85000"/>
              <a:buFont typeface="Wingdings" panose="05000000000000000000" pitchFamily="2" charset="2"/>
              <a:buChar char=""/>
            </a:pPr>
            <a:r>
              <a:rPr lang="fr-FR" altLang="fr-FR" sz="750" b="1" dirty="0">
                <a:solidFill>
                  <a:srgbClr val="CCCCFF"/>
                </a:solidFill>
                <a:latin typeface="Calibri" panose="020F0502020204030204" pitchFamily="34" charset="0"/>
                <a:hlinkClick r:id="rId10"/>
              </a:rPr>
              <a:t>Les écoles spécialisées </a:t>
            </a:r>
          </a:p>
        </p:txBody>
      </p:sp>
      <p:sp>
        <p:nvSpPr>
          <p:cNvPr id="77836" name="Text Box 12"/>
          <p:cNvSpPr txBox="1">
            <a:spLocks noChangeArrowheads="1"/>
          </p:cNvSpPr>
          <p:nvPr/>
        </p:nvSpPr>
        <p:spPr bwMode="auto">
          <a:xfrm>
            <a:off x="2141339" y="989410"/>
            <a:ext cx="2422922" cy="7531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marL="92075">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rgbClr val="000000"/>
                </a:solidFill>
                <a:latin typeface="Arial" charset="0"/>
                <a:cs typeface="Arial" charset="0"/>
              </a:defRPr>
            </a:lvl1pPr>
            <a:lvl2pPr>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rgbClr val="000000"/>
                </a:solidFill>
                <a:latin typeface="Arial" charset="0"/>
                <a:cs typeface="Arial" charset="0"/>
              </a:defRPr>
            </a:lvl2pPr>
            <a:lvl3pPr>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rgbClr val="000000"/>
                </a:solidFill>
                <a:latin typeface="Arial" charset="0"/>
                <a:cs typeface="Arial" charset="0"/>
              </a:defRPr>
            </a:lvl3pPr>
            <a:lvl4pPr>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rgbClr val="000000"/>
                </a:solidFill>
                <a:latin typeface="Arial" charset="0"/>
                <a:cs typeface="Arial" charset="0"/>
              </a:defRPr>
            </a:lvl4pPr>
            <a:lvl5pPr>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rgbClr val="000000"/>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rgbClr val="000000"/>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rgbClr val="000000"/>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rgbClr val="000000"/>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rgbClr val="000000"/>
                </a:solidFill>
                <a:latin typeface="Arial" charset="0"/>
                <a:cs typeface="Arial" charset="0"/>
              </a:defRPr>
            </a:lvl9pPr>
          </a:lstStyle>
          <a:p>
            <a:pPr eaLnBrk="1" hangingPunct="1">
              <a:buClr>
                <a:srgbClr val="C00000"/>
              </a:buClr>
              <a:buSzPct val="90000"/>
              <a:buFont typeface="Wingdings 3" pitchFamily="16" charset="2"/>
              <a:buChar char=""/>
              <a:defRPr/>
            </a:pPr>
            <a:r>
              <a:rPr lang="fr-FR" altLang="fr-FR" sz="675" b="1" dirty="0">
                <a:latin typeface="Calibri" pitchFamily="32" charset="0"/>
              </a:rPr>
              <a:t> DE</a:t>
            </a:r>
            <a:r>
              <a:rPr lang="fr-FR" altLang="fr-FR" sz="675" dirty="0">
                <a:latin typeface="Calibri" pitchFamily="32" charset="0"/>
              </a:rPr>
              <a:t> (diplômes d’État) du social et du paramédical</a:t>
            </a:r>
          </a:p>
          <a:p>
            <a:pPr>
              <a:spcBef>
                <a:spcPts val="450"/>
              </a:spcBef>
              <a:buClr>
                <a:srgbClr val="C00000"/>
              </a:buClr>
              <a:buSzPct val="90000"/>
              <a:buFont typeface="Wingdings 3" pitchFamily="16" charset="2"/>
              <a:buChar char=""/>
              <a:defRPr/>
            </a:pPr>
            <a:r>
              <a:rPr lang="fr-FR" altLang="fr-FR" sz="675" dirty="0">
                <a:latin typeface="Calibri" pitchFamily="32" charset="0"/>
              </a:rPr>
              <a:t> Diplômes nationaux des écoles supérieures d'art (</a:t>
            </a:r>
            <a:r>
              <a:rPr lang="fr-FR" altLang="fr-FR" sz="675" b="1" dirty="0">
                <a:latin typeface="Calibri" pitchFamily="32" charset="0"/>
              </a:rPr>
              <a:t>DNA</a:t>
            </a:r>
            <a:r>
              <a:rPr lang="fr-FR" altLang="fr-FR" sz="675" dirty="0">
                <a:latin typeface="Calibri" pitchFamily="32" charset="0"/>
              </a:rPr>
              <a:t>, </a:t>
            </a:r>
            <a:r>
              <a:rPr lang="fr-FR" altLang="fr-FR" sz="675" b="1" dirty="0">
                <a:latin typeface="Calibri" pitchFamily="32" charset="0"/>
              </a:rPr>
              <a:t>DNSEP)</a:t>
            </a:r>
          </a:p>
          <a:p>
            <a:pPr>
              <a:spcBef>
                <a:spcPts val="450"/>
              </a:spcBef>
              <a:buClr>
                <a:srgbClr val="C00000"/>
              </a:buClr>
              <a:buSzPct val="90000"/>
              <a:buFont typeface="Wingdings 3" pitchFamily="16" charset="2"/>
              <a:buChar char=""/>
              <a:defRPr/>
            </a:pPr>
            <a:r>
              <a:rPr lang="fr-FR" altLang="fr-FR" sz="675" b="1" dirty="0">
                <a:latin typeface="Calibri" pitchFamily="32" charset="0"/>
              </a:rPr>
              <a:t> Diplômes spécifiques d’école</a:t>
            </a:r>
          </a:p>
          <a:p>
            <a:pPr indent="1191">
              <a:buSzPct val="90000"/>
              <a:defRPr/>
            </a:pPr>
            <a:endParaRPr lang="fr-FR" altLang="fr-FR" sz="225" b="1" dirty="0">
              <a:latin typeface="Calibri" pitchFamily="32" charset="0"/>
            </a:endParaRPr>
          </a:p>
          <a:p>
            <a:pPr eaLnBrk="1" hangingPunct="1">
              <a:buClr>
                <a:srgbClr val="C00000"/>
              </a:buClr>
              <a:buSzPct val="90000"/>
              <a:buFont typeface="Wingdings 3" pitchFamily="16" charset="2"/>
              <a:buChar char=""/>
              <a:defRPr/>
            </a:pPr>
            <a:r>
              <a:rPr lang="fr-FR" altLang="fr-FR" sz="675" b="1" dirty="0">
                <a:latin typeface="Calibri" pitchFamily="32" charset="0"/>
              </a:rPr>
              <a:t> </a:t>
            </a:r>
            <a:r>
              <a:rPr lang="fr-FR" altLang="fr-FR" sz="675" dirty="0">
                <a:latin typeface="Calibri" pitchFamily="32" charset="0"/>
              </a:rPr>
              <a:t>Certains diplômes peuvent se préparer en </a:t>
            </a:r>
            <a:r>
              <a:rPr lang="fr-FR" altLang="fr-FR" sz="675" b="1" u="sng" dirty="0">
                <a:latin typeface="Calibri" pitchFamily="32" charset="0"/>
              </a:rPr>
              <a:t>alternance</a:t>
            </a:r>
            <a:r>
              <a:rPr lang="fr-FR" altLang="fr-FR" sz="675" dirty="0">
                <a:latin typeface="Calibri" pitchFamily="32" charset="0"/>
              </a:rPr>
              <a:t> </a:t>
            </a:r>
          </a:p>
        </p:txBody>
      </p:sp>
      <p:sp>
        <p:nvSpPr>
          <p:cNvPr id="49166" name="AutoShape 13"/>
          <p:cNvSpPr>
            <a:spLocks noChangeArrowheads="1"/>
          </p:cNvSpPr>
          <p:nvPr/>
        </p:nvSpPr>
        <p:spPr bwMode="auto">
          <a:xfrm>
            <a:off x="4733330" y="929879"/>
            <a:ext cx="3343275" cy="1458435"/>
          </a:xfrm>
          <a:prstGeom prst="roundRect">
            <a:avLst>
              <a:gd name="adj" fmla="val 8079"/>
            </a:avLst>
          </a:prstGeom>
          <a:solidFill>
            <a:srgbClr val="F2F2F2"/>
          </a:solidFill>
          <a:ln w="25560" cap="sq">
            <a:solidFill>
              <a:srgbClr val="8EB4E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FR" altLang="fr-FR" sz="1350" dirty="0"/>
          </a:p>
        </p:txBody>
      </p:sp>
      <p:sp>
        <p:nvSpPr>
          <p:cNvPr id="49167" name="Text Box 14"/>
          <p:cNvSpPr txBox="1">
            <a:spLocks noChangeArrowheads="1"/>
          </p:cNvSpPr>
          <p:nvPr/>
        </p:nvSpPr>
        <p:spPr bwMode="auto">
          <a:xfrm>
            <a:off x="6013253" y="982267"/>
            <a:ext cx="2035969" cy="512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marL="92075">
              <a:buClr>
                <a:srgbClr val="000000"/>
              </a:buClr>
              <a:buSzPct val="100000"/>
              <a:buFont typeface="Times New Roman" panose="02020603050405020304" pitchFamily="18"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chemeClr val="bg1"/>
                </a:solidFill>
                <a:latin typeface="Arial" panose="020B0604020202020204" pitchFamily="34" charset="0"/>
                <a:ea typeface="Microsoft YaHei" panose="020B0503020204020204" pitchFamily="34" charset="-122"/>
              </a:defRPr>
            </a:lvl9pPr>
          </a:lstStyle>
          <a:p>
            <a:pPr eaLnBrk="1" hangingPunct="1">
              <a:buClr>
                <a:srgbClr val="C00000"/>
              </a:buClr>
              <a:buSzPct val="90000"/>
              <a:buFont typeface="Wingdings 3" panose="05040102010807070707" pitchFamily="18" charset="2"/>
              <a:buChar char=""/>
            </a:pPr>
            <a:r>
              <a:rPr lang="fr-FR" altLang="fr-FR" sz="675" dirty="0">
                <a:solidFill>
                  <a:srgbClr val="000000"/>
                </a:solidFill>
                <a:latin typeface="Calibri" panose="020F0502020204030204" pitchFamily="34" charset="0"/>
              </a:rPr>
              <a:t> DEUST = Diplôme d’études universitaires scientifiques et techniques </a:t>
            </a:r>
          </a:p>
          <a:p>
            <a:pPr>
              <a:spcBef>
                <a:spcPts val="225"/>
              </a:spcBef>
              <a:buClr>
                <a:srgbClr val="C00000"/>
              </a:buClr>
              <a:buSzPct val="90000"/>
              <a:buFont typeface="Wingdings 3" panose="05040102010807070707" pitchFamily="18" charset="2"/>
              <a:buChar char=""/>
            </a:pPr>
            <a:r>
              <a:rPr lang="fr-FR" altLang="fr-FR" sz="675" dirty="0">
                <a:solidFill>
                  <a:srgbClr val="000000"/>
                </a:solidFill>
                <a:latin typeface="Calibri" panose="020F0502020204030204" pitchFamily="34" charset="0"/>
              </a:rPr>
              <a:t> Certains DEUST peuvent se préparer </a:t>
            </a:r>
            <a:r>
              <a:rPr lang="fr-FR" altLang="fr-FR" sz="675" dirty="0" err="1">
                <a:solidFill>
                  <a:srgbClr val="000000"/>
                </a:solidFill>
                <a:latin typeface="Calibri" panose="020F0502020204030204" pitchFamily="34" charset="0"/>
              </a:rPr>
              <a:t>àl’université</a:t>
            </a:r>
            <a:r>
              <a:rPr lang="fr-FR" altLang="fr-FR" sz="675" dirty="0">
                <a:solidFill>
                  <a:srgbClr val="000000"/>
                </a:solidFill>
                <a:latin typeface="Calibri" panose="020F0502020204030204" pitchFamily="34" charset="0"/>
              </a:rPr>
              <a:t> ou  en </a:t>
            </a:r>
            <a:r>
              <a:rPr lang="fr-FR" altLang="fr-FR" sz="675" b="1" u="sng" dirty="0">
                <a:solidFill>
                  <a:srgbClr val="000000"/>
                </a:solidFill>
                <a:latin typeface="Calibri" panose="020F0502020204030204" pitchFamily="34" charset="0"/>
              </a:rPr>
              <a:t>alternance</a:t>
            </a:r>
          </a:p>
        </p:txBody>
      </p:sp>
      <p:pic>
        <p:nvPicPr>
          <p:cNvPr id="49168" name="Picture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88099" y="951311"/>
            <a:ext cx="969169" cy="32027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69" name="Text Box 16"/>
          <p:cNvSpPr txBox="1">
            <a:spLocks noChangeArrowheads="1"/>
          </p:cNvSpPr>
          <p:nvPr/>
        </p:nvSpPr>
        <p:spPr bwMode="auto">
          <a:xfrm>
            <a:off x="4956333" y="1540532"/>
            <a:ext cx="3017878" cy="1019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5100" rIns="67500" bIns="351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SzPct val="90000"/>
              <a:buFontTx/>
              <a:buNone/>
            </a:pPr>
            <a:r>
              <a:rPr lang="fr-FR" altLang="fr-FR" sz="750" b="1" dirty="0">
                <a:solidFill>
                  <a:srgbClr val="E46C0A"/>
                </a:solidFill>
                <a:latin typeface="Segoe UI Semibold" panose="020B0702040204020203" pitchFamily="34" charset="0"/>
                <a:cs typeface="Segoe UI Semibold" panose="020B0702040204020203" pitchFamily="34" charset="0"/>
              </a:rPr>
              <a:t>Sources d’information </a:t>
            </a:r>
          </a:p>
          <a:p>
            <a:pPr>
              <a:spcBef>
                <a:spcPts val="450"/>
              </a:spcBef>
              <a:buSzPct val="85000"/>
              <a:buFont typeface="Wingdings" panose="05000000000000000000" pitchFamily="2" charset="2"/>
              <a:buChar char=""/>
            </a:pPr>
            <a:r>
              <a:rPr lang="fr-FR" altLang="fr-FR" sz="750" b="1" dirty="0">
                <a:solidFill>
                  <a:srgbClr val="CCCCFF"/>
                </a:solidFill>
                <a:latin typeface="Calibri" panose="020F0502020204030204" pitchFamily="34" charset="0"/>
                <a:hlinkClick r:id="rId12"/>
              </a:rPr>
              <a:t>Les DEUST </a:t>
            </a:r>
          </a:p>
          <a:p>
            <a:pPr>
              <a:spcBef>
                <a:spcPts val="450"/>
              </a:spcBef>
              <a:buSzPct val="85000"/>
              <a:buFont typeface="Wingdings" panose="05000000000000000000" pitchFamily="2" charset="2"/>
              <a:buChar char=""/>
            </a:pPr>
            <a:r>
              <a:rPr lang="fr-FR" altLang="fr-FR" sz="750" b="1" dirty="0">
                <a:solidFill>
                  <a:schemeClr val="tx1"/>
                </a:solidFill>
                <a:latin typeface="Calibri" panose="020F0502020204030204" pitchFamily="34" charset="0"/>
              </a:rPr>
              <a:t>Exemple : </a:t>
            </a:r>
            <a:r>
              <a:rPr lang="fr-FR" altLang="fr-FR" sz="750" b="1" dirty="0">
                <a:solidFill>
                  <a:schemeClr val="tx1"/>
                </a:solidFill>
                <a:latin typeface="Calibri" panose="020F0502020204030204" pitchFamily="34" charset="0"/>
                <a:hlinkClick r:id="rId13"/>
              </a:rPr>
              <a:t>DEUST production contrôle et qualité des produits de santé</a:t>
            </a:r>
            <a:endParaRPr lang="fr-FR" altLang="fr-FR" sz="750" b="1" dirty="0">
              <a:solidFill>
                <a:schemeClr val="tx1"/>
              </a:solidFill>
              <a:latin typeface="Calibri" panose="020F0502020204030204" pitchFamily="34" charset="0"/>
              <a:hlinkClick r:id="rId12"/>
            </a:endParaRPr>
          </a:p>
          <a:p>
            <a:pPr>
              <a:spcBef>
                <a:spcPts val="450"/>
              </a:spcBef>
              <a:buSzPct val="85000"/>
            </a:pPr>
            <a:r>
              <a:rPr lang="fr-FR" sz="750" dirty="0">
                <a:hlinkClick r:id="rId14"/>
              </a:rPr>
              <a:t>DEUST Production, contrôles et qualité des produits de santé - Université de Bordeaux </a:t>
            </a:r>
            <a:r>
              <a:rPr lang="fr-FR" sz="750" dirty="0">
                <a:hlinkClick r:id="rId12"/>
              </a:rPr>
              <a:t>–</a:t>
            </a:r>
            <a:r>
              <a:rPr lang="fr-FR" sz="750" dirty="0">
                <a:hlinkClick r:id="rId14"/>
              </a:rPr>
              <a:t> YouTube</a:t>
            </a:r>
            <a:endParaRPr lang="fr-FR" sz="750" dirty="0"/>
          </a:p>
          <a:p>
            <a:pPr>
              <a:spcBef>
                <a:spcPts val="450"/>
              </a:spcBef>
              <a:buSzPct val="85000"/>
              <a:buFont typeface="Wingdings" panose="05000000000000000000" pitchFamily="2" charset="2"/>
              <a:buChar char=""/>
            </a:pPr>
            <a:endParaRPr lang="fr-FR" altLang="fr-FR" sz="750" b="1" dirty="0">
              <a:solidFill>
                <a:srgbClr val="CCCCFF"/>
              </a:solidFill>
              <a:latin typeface="Calibri" panose="020F0502020204030204" pitchFamily="34" charset="0"/>
              <a:hlinkClick r:id="rId12"/>
            </a:endParaRPr>
          </a:p>
        </p:txBody>
      </p:sp>
      <p:sp>
        <p:nvSpPr>
          <p:cNvPr id="49172" name="Rectangle 19"/>
          <p:cNvSpPr>
            <a:spLocks noChangeArrowheads="1"/>
          </p:cNvSpPr>
          <p:nvPr/>
        </p:nvSpPr>
        <p:spPr bwMode="auto">
          <a:xfrm>
            <a:off x="870942" y="1"/>
            <a:ext cx="7378253" cy="5045528"/>
          </a:xfrm>
          <a:prstGeom prst="rect">
            <a:avLst/>
          </a:prstGeom>
          <a:noFill/>
          <a:ln w="88920" cap="sq">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FR" altLang="fr-FR" sz="1350"/>
          </a:p>
        </p:txBody>
      </p:sp>
      <p:sp>
        <p:nvSpPr>
          <p:cNvPr id="49174" name="Oval 21"/>
          <p:cNvSpPr>
            <a:spLocks noChangeArrowheads="1"/>
          </p:cNvSpPr>
          <p:nvPr/>
        </p:nvSpPr>
        <p:spPr bwMode="auto">
          <a:xfrm>
            <a:off x="5059561" y="1285875"/>
            <a:ext cx="429816" cy="238125"/>
          </a:xfrm>
          <a:prstGeom prst="ellipse">
            <a:avLst/>
          </a:prstGeom>
          <a:solidFill>
            <a:srgbClr val="FFFFFF"/>
          </a:solidFill>
          <a:ln w="6480" cap="sq">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FR" altLang="fr-FR" sz="1350"/>
          </a:p>
        </p:txBody>
      </p:sp>
      <p:sp>
        <p:nvSpPr>
          <p:cNvPr id="49175" name="Text Box 22"/>
          <p:cNvSpPr txBox="1">
            <a:spLocks noChangeArrowheads="1"/>
          </p:cNvSpPr>
          <p:nvPr/>
        </p:nvSpPr>
        <p:spPr bwMode="auto">
          <a:xfrm>
            <a:off x="5059561" y="1312069"/>
            <a:ext cx="429816" cy="197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FontTx/>
              <a:buNone/>
            </a:pPr>
            <a:r>
              <a:rPr lang="fr-FR" altLang="fr-FR" sz="825">
                <a:solidFill>
                  <a:srgbClr val="376092"/>
                </a:solidFill>
                <a:latin typeface="Impact" panose="020B0806030902050204" pitchFamily="34" charset="0"/>
              </a:rPr>
              <a:t>2 ANS</a:t>
            </a:r>
          </a:p>
        </p:txBody>
      </p:sp>
      <p:pic>
        <p:nvPicPr>
          <p:cNvPr id="49176" name="Picture 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87786" y="603647"/>
            <a:ext cx="4554141" cy="233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80" name="AutoShape 27"/>
          <p:cNvSpPr>
            <a:spLocks noChangeArrowheads="1"/>
          </p:cNvSpPr>
          <p:nvPr/>
        </p:nvSpPr>
        <p:spPr bwMode="auto">
          <a:xfrm>
            <a:off x="1042446" y="2459642"/>
            <a:ext cx="3475435" cy="878093"/>
          </a:xfrm>
          <a:prstGeom prst="roundRect">
            <a:avLst>
              <a:gd name="adj" fmla="val 8319"/>
            </a:avLst>
          </a:prstGeom>
          <a:solidFill>
            <a:srgbClr val="F2F2F2"/>
          </a:solidFill>
          <a:ln w="25560" cap="sq">
            <a:solidFill>
              <a:srgbClr val="8EB4E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FR" altLang="fr-FR" sz="1350"/>
          </a:p>
        </p:txBody>
      </p:sp>
      <p:sp>
        <p:nvSpPr>
          <p:cNvPr id="49181" name="Text Box 28"/>
          <p:cNvSpPr txBox="1">
            <a:spLocks noChangeArrowheads="1"/>
          </p:cNvSpPr>
          <p:nvPr/>
        </p:nvSpPr>
        <p:spPr bwMode="auto">
          <a:xfrm>
            <a:off x="2210605" y="2506991"/>
            <a:ext cx="2300970" cy="446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5100" rIns="67500" bIns="35100">
            <a:spAutoFit/>
          </a:bodyPr>
          <a:lstStyle>
            <a:lvl1pPr marL="92075">
              <a:buClr>
                <a:srgbClr val="000000"/>
              </a:buClr>
              <a:buSzPct val="100000"/>
              <a:buFont typeface="Times New Roman" panose="02020603050405020304" pitchFamily="18"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chemeClr val="bg1"/>
                </a:solidFill>
                <a:latin typeface="Arial" panose="020B0604020202020204" pitchFamily="34" charset="0"/>
                <a:ea typeface="Microsoft YaHei" panose="020B0503020204020204" pitchFamily="34" charset="-122"/>
              </a:defRPr>
            </a:lvl9pPr>
          </a:lstStyle>
          <a:p>
            <a:pPr eaLnBrk="1" hangingPunct="1">
              <a:buClr>
                <a:srgbClr val="C00000"/>
              </a:buClr>
              <a:buSzPct val="90000"/>
              <a:buFont typeface="Wingdings 3" panose="05040102010807070707" pitchFamily="18" charset="2"/>
              <a:buChar char=""/>
            </a:pPr>
            <a:r>
              <a:rPr lang="fr-FR" altLang="fr-FR" sz="675" dirty="0">
                <a:solidFill>
                  <a:srgbClr val="000000"/>
                </a:solidFill>
                <a:latin typeface="Calibri" panose="020F0502020204030204" pitchFamily="34" charset="0"/>
              </a:rPr>
              <a:t> DN </a:t>
            </a:r>
            <a:r>
              <a:rPr lang="fr-FR" altLang="fr-FR" sz="675" dirty="0" err="1">
                <a:solidFill>
                  <a:srgbClr val="000000"/>
                </a:solidFill>
                <a:latin typeface="Calibri" panose="020F0502020204030204" pitchFamily="34" charset="0"/>
              </a:rPr>
              <a:t>MADe</a:t>
            </a:r>
            <a:r>
              <a:rPr lang="fr-FR" altLang="fr-FR" sz="675" dirty="0">
                <a:solidFill>
                  <a:srgbClr val="000000"/>
                </a:solidFill>
                <a:latin typeface="Calibri" panose="020F0502020204030204" pitchFamily="34" charset="0"/>
              </a:rPr>
              <a:t> = Diplôme national des métiers d’art et du design </a:t>
            </a:r>
          </a:p>
          <a:p>
            <a:pPr>
              <a:spcBef>
                <a:spcPts val="450"/>
              </a:spcBef>
              <a:buClr>
                <a:srgbClr val="C00000"/>
              </a:buClr>
              <a:buSzPct val="90000"/>
              <a:buFont typeface="Wingdings 3" panose="05040102010807070707" pitchFamily="18" charset="2"/>
              <a:buChar char=""/>
            </a:pPr>
            <a:r>
              <a:rPr lang="fr-FR" altLang="fr-FR" sz="675" dirty="0">
                <a:solidFill>
                  <a:srgbClr val="000000"/>
                </a:solidFill>
                <a:latin typeface="Calibri" panose="020F0502020204030204" pitchFamily="34" charset="0"/>
              </a:rPr>
              <a:t> Se prépare en </a:t>
            </a:r>
            <a:r>
              <a:rPr lang="fr-FR" altLang="fr-FR" sz="675" b="1" dirty="0">
                <a:solidFill>
                  <a:srgbClr val="000000"/>
                </a:solidFill>
                <a:latin typeface="Calibri" panose="020F0502020204030204" pitchFamily="34" charset="0"/>
              </a:rPr>
              <a:t>Lycée </a:t>
            </a:r>
            <a:r>
              <a:rPr lang="fr-FR" altLang="fr-FR" sz="675" dirty="0">
                <a:solidFill>
                  <a:srgbClr val="000000"/>
                </a:solidFill>
                <a:latin typeface="Calibri" panose="020F0502020204030204" pitchFamily="34" charset="0"/>
              </a:rPr>
              <a:t>ou en </a:t>
            </a:r>
            <a:r>
              <a:rPr lang="fr-FR" altLang="fr-FR" sz="675" b="1" dirty="0">
                <a:solidFill>
                  <a:srgbClr val="000000"/>
                </a:solidFill>
                <a:latin typeface="Calibri" panose="020F0502020204030204" pitchFamily="34" charset="0"/>
              </a:rPr>
              <a:t>École</a:t>
            </a:r>
          </a:p>
        </p:txBody>
      </p:sp>
      <p:pic>
        <p:nvPicPr>
          <p:cNvPr id="49182" name="Picture 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77337" y="2500506"/>
            <a:ext cx="1613297" cy="3012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83" name="Oval 30"/>
          <p:cNvSpPr>
            <a:spLocks noChangeArrowheads="1"/>
          </p:cNvSpPr>
          <p:nvPr/>
        </p:nvSpPr>
        <p:spPr bwMode="auto">
          <a:xfrm>
            <a:off x="3877334" y="2744503"/>
            <a:ext cx="429816" cy="238125"/>
          </a:xfrm>
          <a:prstGeom prst="ellipse">
            <a:avLst/>
          </a:prstGeom>
          <a:solidFill>
            <a:srgbClr val="FFFFFF"/>
          </a:solidFill>
          <a:ln w="6480" cap="sq">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FR" altLang="fr-FR" sz="1350"/>
          </a:p>
        </p:txBody>
      </p:sp>
      <p:sp>
        <p:nvSpPr>
          <p:cNvPr id="49184" name="Text Box 31"/>
          <p:cNvSpPr txBox="1">
            <a:spLocks noChangeArrowheads="1"/>
          </p:cNvSpPr>
          <p:nvPr/>
        </p:nvSpPr>
        <p:spPr bwMode="auto">
          <a:xfrm>
            <a:off x="3858794" y="2770691"/>
            <a:ext cx="429816" cy="197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FontTx/>
              <a:buNone/>
            </a:pPr>
            <a:r>
              <a:rPr lang="fr-FR" altLang="fr-FR" sz="825" dirty="0">
                <a:solidFill>
                  <a:srgbClr val="376092"/>
                </a:solidFill>
                <a:latin typeface="Impact" panose="020B0806030902050204" pitchFamily="34" charset="0"/>
              </a:rPr>
              <a:t>3 ANS</a:t>
            </a:r>
          </a:p>
        </p:txBody>
      </p:sp>
      <p:sp>
        <p:nvSpPr>
          <p:cNvPr id="49185" name="Text Box 32"/>
          <p:cNvSpPr txBox="1">
            <a:spLocks noChangeArrowheads="1"/>
          </p:cNvSpPr>
          <p:nvPr/>
        </p:nvSpPr>
        <p:spPr bwMode="auto">
          <a:xfrm>
            <a:off x="1084996" y="2961401"/>
            <a:ext cx="2845594" cy="506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SzPct val="90000"/>
              <a:buFontTx/>
              <a:buNone/>
            </a:pPr>
            <a:r>
              <a:rPr lang="fr-FR" altLang="fr-FR" sz="750" b="1" dirty="0">
                <a:solidFill>
                  <a:srgbClr val="E46C0A"/>
                </a:solidFill>
                <a:latin typeface="Segoe UI Semibold" panose="020B0702040204020203" pitchFamily="34" charset="0"/>
                <a:cs typeface="Segoe UI Semibold" panose="020B0702040204020203" pitchFamily="34" charset="0"/>
              </a:rPr>
              <a:t>Sources d’information </a:t>
            </a:r>
          </a:p>
          <a:p>
            <a:pPr>
              <a:spcBef>
                <a:spcPts val="450"/>
              </a:spcBef>
              <a:buSzPct val="85000"/>
            </a:pPr>
            <a:r>
              <a:rPr lang="fr-FR" altLang="fr-FR" sz="750" b="1" dirty="0">
                <a:solidFill>
                  <a:srgbClr val="CCCCFF"/>
                </a:solidFill>
                <a:latin typeface="Calibri" panose="020F0502020204030204" pitchFamily="34" charset="0"/>
                <a:hlinkClick r:id="rId17"/>
              </a:rPr>
              <a:t>filière design et métiers d’art en lycée</a:t>
            </a:r>
            <a:r>
              <a:rPr lang="fr-FR" altLang="fr-FR" sz="750" b="1" dirty="0">
                <a:solidFill>
                  <a:srgbClr val="000000"/>
                </a:solidFill>
                <a:latin typeface="Calibri" panose="020F0502020204030204" pitchFamily="34" charset="0"/>
                <a:hlinkClick r:id="rId17"/>
              </a:rPr>
              <a:t>   /   </a:t>
            </a:r>
            <a:r>
              <a:rPr lang="fr-FR" altLang="fr-FR" sz="750" b="1" dirty="0">
                <a:solidFill>
                  <a:srgbClr val="CCCCFF"/>
                </a:solidFill>
                <a:latin typeface="Calibri" panose="020F0502020204030204" pitchFamily="34" charset="0"/>
                <a:hlinkClick r:id="rId17"/>
              </a:rPr>
              <a:t>DN </a:t>
            </a:r>
            <a:r>
              <a:rPr lang="fr-FR" altLang="fr-FR" sz="750" b="1" dirty="0" err="1">
                <a:solidFill>
                  <a:srgbClr val="CCCCFF"/>
                </a:solidFill>
                <a:latin typeface="Calibri" panose="020F0502020204030204" pitchFamily="34" charset="0"/>
                <a:hlinkClick r:id="rId17"/>
              </a:rPr>
              <a:t>MADe</a:t>
            </a:r>
            <a:endParaRPr lang="fr-FR" altLang="fr-FR" sz="750" b="1" dirty="0">
              <a:solidFill>
                <a:srgbClr val="CCCCFF"/>
              </a:solidFill>
              <a:latin typeface="Calibri" panose="020F0502020204030204" pitchFamily="34" charset="0"/>
              <a:hlinkClick r:id="rId18"/>
            </a:endParaRPr>
          </a:p>
          <a:p>
            <a:pPr>
              <a:spcBef>
                <a:spcPts val="225"/>
              </a:spcBef>
              <a:buSzPct val="85000"/>
            </a:pPr>
            <a:endParaRPr lang="fr-FR" altLang="fr-FR" sz="750" dirty="0">
              <a:solidFill>
                <a:srgbClr val="000000"/>
              </a:solidFill>
              <a:latin typeface="Calibri" panose="020F0502020204030204" pitchFamily="34" charset="0"/>
            </a:endParaRPr>
          </a:p>
        </p:txBody>
      </p:sp>
      <p:sp>
        <p:nvSpPr>
          <p:cNvPr id="49189" name="AutoShape 36"/>
          <p:cNvSpPr>
            <a:spLocks noChangeArrowheads="1"/>
          </p:cNvSpPr>
          <p:nvPr/>
        </p:nvSpPr>
        <p:spPr bwMode="auto">
          <a:xfrm>
            <a:off x="4733330" y="2508567"/>
            <a:ext cx="3343275" cy="1158478"/>
          </a:xfrm>
          <a:prstGeom prst="roundRect">
            <a:avLst>
              <a:gd name="adj" fmla="val 11065"/>
            </a:avLst>
          </a:prstGeom>
          <a:solidFill>
            <a:srgbClr val="F2F2F2"/>
          </a:solidFill>
          <a:ln w="25560" cap="sq">
            <a:solidFill>
              <a:srgbClr val="8EB4E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FR" altLang="fr-FR" sz="1350"/>
          </a:p>
        </p:txBody>
      </p:sp>
      <p:pic>
        <p:nvPicPr>
          <p:cNvPr id="49190" name="Picture 3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88099" y="2623580"/>
            <a:ext cx="969169" cy="3250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91" name="AutoShape 38"/>
          <p:cNvSpPr>
            <a:spLocks noChangeArrowheads="1"/>
          </p:cNvSpPr>
          <p:nvPr/>
        </p:nvSpPr>
        <p:spPr bwMode="auto">
          <a:xfrm>
            <a:off x="1042445" y="3487067"/>
            <a:ext cx="3343275" cy="710210"/>
          </a:xfrm>
          <a:prstGeom prst="roundRect">
            <a:avLst>
              <a:gd name="adj" fmla="val 20861"/>
            </a:avLst>
          </a:prstGeom>
          <a:solidFill>
            <a:srgbClr val="F2F2F2"/>
          </a:solidFill>
          <a:ln w="25560" cap="sq">
            <a:solidFill>
              <a:srgbClr val="8EB4E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FR" altLang="fr-FR" sz="1350"/>
          </a:p>
        </p:txBody>
      </p:sp>
      <p:pic>
        <p:nvPicPr>
          <p:cNvPr id="49192" name="Picture 3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08572" y="3571224"/>
            <a:ext cx="969169" cy="27384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93" name="Text Box 40"/>
          <p:cNvSpPr txBox="1">
            <a:spLocks noChangeArrowheads="1"/>
          </p:cNvSpPr>
          <p:nvPr/>
        </p:nvSpPr>
        <p:spPr bwMode="auto">
          <a:xfrm>
            <a:off x="6188167" y="2645453"/>
            <a:ext cx="1749028" cy="537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marL="92075">
              <a:buClr>
                <a:srgbClr val="000000"/>
              </a:buClr>
              <a:buSzPct val="100000"/>
              <a:buFont typeface="Times New Roman" panose="02020603050405020304" pitchFamily="18"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chemeClr val="bg1"/>
                </a:solidFill>
                <a:latin typeface="Arial" panose="020B0604020202020204" pitchFamily="34" charset="0"/>
                <a:ea typeface="Microsoft YaHei" panose="020B0503020204020204" pitchFamily="34" charset="-122"/>
              </a:defRPr>
            </a:lvl9pPr>
          </a:lstStyle>
          <a:p>
            <a:pPr>
              <a:spcBef>
                <a:spcPts val="225"/>
              </a:spcBef>
              <a:buClr>
                <a:srgbClr val="C00000"/>
              </a:buClr>
              <a:buSzPct val="90000"/>
              <a:buFont typeface="Wingdings 3" panose="05040102010807070707" pitchFamily="18" charset="2"/>
              <a:buChar char=""/>
            </a:pPr>
            <a:r>
              <a:rPr lang="fr-FR" altLang="fr-FR" sz="675" dirty="0">
                <a:solidFill>
                  <a:srgbClr val="000000"/>
                </a:solidFill>
                <a:latin typeface="Calibri" panose="020F0502020204030204" pitchFamily="34" charset="0"/>
              </a:rPr>
              <a:t> DCG = Diplôme de comptabilité et de gestion</a:t>
            </a:r>
          </a:p>
          <a:p>
            <a:pPr>
              <a:spcBef>
                <a:spcPts val="225"/>
              </a:spcBef>
              <a:buClr>
                <a:srgbClr val="C00000"/>
              </a:buClr>
              <a:buSzPct val="90000"/>
              <a:buFont typeface="Wingdings 3" panose="05040102010807070707" pitchFamily="18" charset="2"/>
              <a:buChar char=""/>
            </a:pPr>
            <a:r>
              <a:rPr lang="fr-FR" altLang="fr-FR" sz="675" dirty="0">
                <a:solidFill>
                  <a:srgbClr val="000000"/>
                </a:solidFill>
                <a:latin typeface="Calibri" panose="020F0502020204030204" pitchFamily="34" charset="0"/>
              </a:rPr>
              <a:t> Se prépare en lycée, école, université...</a:t>
            </a:r>
          </a:p>
          <a:p>
            <a:pPr algn="just">
              <a:spcBef>
                <a:spcPts val="225"/>
              </a:spcBef>
              <a:buClr>
                <a:srgbClr val="C00000"/>
              </a:buClr>
              <a:buSzPct val="90000"/>
              <a:buFont typeface="Wingdings 3" panose="05040102010807070707" pitchFamily="18" charset="2"/>
              <a:buChar char=""/>
            </a:pPr>
            <a:r>
              <a:rPr lang="fr-FR" altLang="fr-FR" sz="675" dirty="0">
                <a:solidFill>
                  <a:srgbClr val="000000"/>
                </a:solidFill>
                <a:latin typeface="Calibri" panose="020F0502020204030204" pitchFamily="34" charset="0"/>
              </a:rPr>
              <a:t> Le DCG peut se préparer en </a:t>
            </a:r>
            <a:r>
              <a:rPr lang="fr-FR" altLang="fr-FR" sz="675" b="1" u="sng" dirty="0">
                <a:solidFill>
                  <a:srgbClr val="000000"/>
                </a:solidFill>
                <a:latin typeface="Calibri" panose="020F0502020204030204" pitchFamily="34" charset="0"/>
              </a:rPr>
              <a:t>alternance</a:t>
            </a:r>
            <a:r>
              <a:rPr lang="fr-FR" altLang="fr-FR" sz="675" dirty="0">
                <a:solidFill>
                  <a:srgbClr val="000000"/>
                </a:solidFill>
                <a:latin typeface="Calibri" panose="020F0502020204030204" pitchFamily="34" charset="0"/>
              </a:rPr>
              <a:t> </a:t>
            </a:r>
          </a:p>
        </p:txBody>
      </p:sp>
      <p:sp>
        <p:nvSpPr>
          <p:cNvPr id="49194" name="Text Box 41"/>
          <p:cNvSpPr txBox="1">
            <a:spLocks noChangeArrowheads="1"/>
          </p:cNvSpPr>
          <p:nvPr/>
        </p:nvSpPr>
        <p:spPr bwMode="auto">
          <a:xfrm>
            <a:off x="4786559" y="3270256"/>
            <a:ext cx="2847975" cy="519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SzPct val="90000"/>
              <a:buFontTx/>
              <a:buNone/>
            </a:pPr>
            <a:r>
              <a:rPr lang="fr-FR" altLang="fr-FR" sz="750" b="1" dirty="0">
                <a:solidFill>
                  <a:srgbClr val="E46C0A"/>
                </a:solidFill>
                <a:latin typeface="Segoe UI Semibold" panose="020B0702040204020203" pitchFamily="34" charset="0"/>
                <a:cs typeface="Segoe UI Semibold" panose="020B0702040204020203" pitchFamily="34" charset="0"/>
              </a:rPr>
              <a:t>Sources d’information </a:t>
            </a:r>
          </a:p>
          <a:p>
            <a:pPr>
              <a:spcBef>
                <a:spcPts val="450"/>
              </a:spcBef>
              <a:buSzPct val="85000"/>
              <a:buFont typeface="Wingdings" panose="05000000000000000000" pitchFamily="2" charset="2"/>
              <a:buChar char=""/>
            </a:pPr>
            <a:r>
              <a:rPr lang="fr-FR" altLang="fr-FR" sz="750" b="1" dirty="0">
                <a:solidFill>
                  <a:srgbClr val="CCCCFF"/>
                </a:solidFill>
                <a:latin typeface="Calibri" panose="020F0502020204030204" pitchFamily="34" charset="0"/>
                <a:hlinkClick r:id="rId21"/>
              </a:rPr>
              <a:t>Le DCG</a:t>
            </a:r>
            <a:r>
              <a:rPr lang="fr-FR" altLang="fr-FR" sz="750" b="1" dirty="0">
                <a:solidFill>
                  <a:srgbClr val="CCCCFF"/>
                </a:solidFill>
                <a:latin typeface="Calibri" panose="020F0502020204030204" pitchFamily="34" charset="0"/>
                <a:hlinkClick r:id="rId12"/>
              </a:rPr>
              <a:t> </a:t>
            </a:r>
            <a:endParaRPr lang="fr-FR" altLang="fr-FR" sz="750" dirty="0">
              <a:solidFill>
                <a:srgbClr val="000000"/>
              </a:solidFill>
              <a:latin typeface="Calibri" panose="020F0502020204030204" pitchFamily="34" charset="0"/>
            </a:endParaRPr>
          </a:p>
          <a:p>
            <a:pPr>
              <a:spcBef>
                <a:spcPts val="300"/>
              </a:spcBef>
              <a:buSzPct val="85000"/>
            </a:pPr>
            <a:endParaRPr lang="fr-FR" altLang="fr-FR" sz="750" dirty="0">
              <a:solidFill>
                <a:srgbClr val="000000"/>
              </a:solidFill>
              <a:latin typeface="Calibri" panose="020F0502020204030204" pitchFamily="34" charset="0"/>
            </a:endParaRPr>
          </a:p>
        </p:txBody>
      </p:sp>
      <p:sp>
        <p:nvSpPr>
          <p:cNvPr id="49197" name="Text Box 44"/>
          <p:cNvSpPr txBox="1">
            <a:spLocks noChangeArrowheads="1"/>
          </p:cNvSpPr>
          <p:nvPr/>
        </p:nvSpPr>
        <p:spPr bwMode="auto">
          <a:xfrm>
            <a:off x="974182" y="3855905"/>
            <a:ext cx="2847975" cy="301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marL="179388">
              <a:buClr>
                <a:srgbClr val="000000"/>
              </a:buClr>
              <a:buSzPct val="100000"/>
              <a:buFont typeface="Times New Roman" panose="02020603050405020304" pitchFamily="18" charset="0"/>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Lst>
              <a:defRPr>
                <a:solidFill>
                  <a:schemeClr val="bg1"/>
                </a:solidFill>
                <a:latin typeface="Arial" panose="020B0604020202020204" pitchFamily="34" charset="0"/>
                <a:ea typeface="Microsoft YaHei" panose="020B0503020204020204" pitchFamily="34" charset="-122"/>
              </a:defRPr>
            </a:lvl9pPr>
          </a:lstStyle>
          <a:p>
            <a:pPr>
              <a:spcBef>
                <a:spcPts val="450"/>
              </a:spcBef>
              <a:buSzPct val="85000"/>
              <a:buFont typeface="Wingdings" panose="05000000000000000000" pitchFamily="2" charset="2"/>
              <a:buChar char=""/>
            </a:pPr>
            <a:r>
              <a:rPr lang="fr-FR" altLang="fr-FR" sz="750" b="1" dirty="0">
                <a:solidFill>
                  <a:srgbClr val="000000"/>
                </a:solidFill>
                <a:latin typeface="Calibri" panose="020F0502020204030204" pitchFamily="34" charset="0"/>
              </a:rPr>
              <a:t>Exemple imagerie médicale : </a:t>
            </a:r>
            <a:r>
              <a:rPr lang="fr-FR" altLang="fr-FR" sz="750" b="1" dirty="0">
                <a:solidFill>
                  <a:srgbClr val="000000"/>
                </a:solidFill>
                <a:latin typeface="Calibri" panose="020F0502020204030204" pitchFamily="34" charset="0"/>
                <a:hlinkClick r:id="rId22"/>
              </a:rPr>
              <a:t>http://lyceejaydebeaufort.fr/post-bac/presentation-du-dts/</a:t>
            </a:r>
            <a:r>
              <a:rPr lang="fr-FR" altLang="fr-FR" sz="750" b="1" dirty="0">
                <a:solidFill>
                  <a:srgbClr val="000000"/>
                </a:solidFill>
                <a:latin typeface="Calibri" panose="020F0502020204030204" pitchFamily="34" charset="0"/>
              </a:rPr>
              <a:t> </a:t>
            </a:r>
            <a:endParaRPr lang="fr-FR" altLang="fr-FR" sz="750" dirty="0">
              <a:solidFill>
                <a:srgbClr val="000000"/>
              </a:solidFill>
              <a:latin typeface="Calibri" panose="020F0502020204030204" pitchFamily="34" charset="0"/>
            </a:endParaRPr>
          </a:p>
        </p:txBody>
      </p:sp>
      <p:sp>
        <p:nvSpPr>
          <p:cNvPr id="49198" name="Text Box 45"/>
          <p:cNvSpPr txBox="1">
            <a:spLocks noChangeArrowheads="1"/>
          </p:cNvSpPr>
          <p:nvPr/>
        </p:nvSpPr>
        <p:spPr bwMode="auto">
          <a:xfrm>
            <a:off x="2263683" y="3532581"/>
            <a:ext cx="1908215" cy="174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5100" rIns="67500" bIns="35100">
            <a:spAutoFit/>
          </a:bodyPr>
          <a:lstStyle>
            <a:lvl1pPr marL="92075">
              <a:buClr>
                <a:srgbClr val="000000"/>
              </a:buClr>
              <a:buSzPct val="100000"/>
              <a:buFont typeface="Times New Roman" panose="02020603050405020304" pitchFamily="18"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chemeClr val="bg1"/>
                </a:solidFill>
                <a:latin typeface="Arial" panose="020B0604020202020204" pitchFamily="34" charset="0"/>
                <a:ea typeface="Microsoft YaHei" panose="020B0503020204020204" pitchFamily="34" charset="-122"/>
              </a:defRPr>
            </a:lvl9pPr>
          </a:lstStyle>
          <a:p>
            <a:pPr>
              <a:spcBef>
                <a:spcPts val="225"/>
              </a:spcBef>
              <a:buClr>
                <a:srgbClr val="C00000"/>
              </a:buClr>
              <a:buSzPct val="91000"/>
              <a:buFont typeface="Wingdings 3" panose="05040102010807070707" pitchFamily="18" charset="2"/>
              <a:buChar char=""/>
            </a:pPr>
            <a:r>
              <a:rPr lang="fr-FR" altLang="fr-FR" sz="675" dirty="0">
                <a:solidFill>
                  <a:srgbClr val="000000"/>
                </a:solidFill>
                <a:latin typeface="Calibri" panose="020F0502020204030204" pitchFamily="34" charset="0"/>
              </a:rPr>
              <a:t> DTS = Diplôme de technicien supérieur </a:t>
            </a:r>
          </a:p>
        </p:txBody>
      </p:sp>
      <p:sp>
        <p:nvSpPr>
          <p:cNvPr id="49" name="Text Box 41"/>
          <p:cNvSpPr txBox="1">
            <a:spLocks noChangeArrowheads="1"/>
          </p:cNvSpPr>
          <p:nvPr/>
        </p:nvSpPr>
        <p:spPr bwMode="auto">
          <a:xfrm>
            <a:off x="4786558" y="2895916"/>
            <a:ext cx="1522802" cy="301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5100" rIns="67500" bIns="351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SzPct val="90000"/>
              <a:buFontTx/>
              <a:buNone/>
            </a:pPr>
            <a:r>
              <a:rPr lang="fr-FR" altLang="fr-FR" sz="750" b="1" dirty="0">
                <a:solidFill>
                  <a:srgbClr val="E46C0A"/>
                </a:solidFill>
                <a:latin typeface="Segoe UI Semibold" panose="020B0702040204020203" pitchFamily="34" charset="0"/>
                <a:cs typeface="Segoe UI Semibold" panose="020B0702040204020203" pitchFamily="34" charset="0"/>
              </a:rPr>
              <a:t>1</a:t>
            </a:r>
            <a:r>
              <a:rPr lang="fr-FR" altLang="fr-FR" sz="750" b="1" baseline="30000" dirty="0">
                <a:solidFill>
                  <a:srgbClr val="E46C0A"/>
                </a:solidFill>
                <a:latin typeface="Segoe UI Semibold" panose="020B0702040204020203" pitchFamily="34" charset="0"/>
                <a:cs typeface="Segoe UI Semibold" panose="020B0702040204020203" pitchFamily="34" charset="0"/>
              </a:rPr>
              <a:t>èr</a:t>
            </a:r>
            <a:r>
              <a:rPr lang="fr-FR" altLang="fr-FR" sz="750" b="1" dirty="0">
                <a:solidFill>
                  <a:srgbClr val="E46C0A"/>
                </a:solidFill>
                <a:latin typeface="Segoe UI Semibold" panose="020B0702040204020203" pitchFamily="34" charset="0"/>
                <a:cs typeface="Segoe UI Semibold" panose="020B0702040204020203" pitchFamily="34" charset="0"/>
              </a:rPr>
              <a:t> cycle de la filière de l’expertise comptable</a:t>
            </a:r>
          </a:p>
        </p:txBody>
      </p:sp>
      <p:sp>
        <p:nvSpPr>
          <p:cNvPr id="3" name="Rectangle 2">
            <a:extLst>
              <a:ext uri="{FF2B5EF4-FFF2-40B4-BE49-F238E27FC236}">
                <a16:creationId xmlns:a16="http://schemas.microsoft.com/office/drawing/2014/main" id="{CC08617C-9E2B-4DE5-AB43-B8F8C9536715}"/>
              </a:ext>
            </a:extLst>
          </p:cNvPr>
          <p:cNvSpPr/>
          <p:nvPr/>
        </p:nvSpPr>
        <p:spPr>
          <a:xfrm>
            <a:off x="6486442" y="3708146"/>
            <a:ext cx="138564" cy="692497"/>
          </a:xfrm>
          <a:prstGeom prst="rect">
            <a:avLst/>
          </a:prstGeom>
          <a:noFill/>
        </p:spPr>
        <p:txBody>
          <a:bodyPr wrap="none" lIns="68580" tIns="34290" rIns="68580" bIns="34290">
            <a:spAutoFit/>
          </a:bodyPr>
          <a:lstStyle/>
          <a:p>
            <a:pPr algn="ctr"/>
            <a:endParaRPr lang="fr-FR" sz="4050" b="1" dirty="0">
              <a:ln w="22225">
                <a:solidFill>
                  <a:schemeClr val="accent2"/>
                </a:solidFill>
                <a:prstDash val="solid"/>
              </a:ln>
              <a:solidFill>
                <a:srgbClr val="C00000"/>
              </a:solidFill>
            </a:endParaRPr>
          </a:p>
        </p:txBody>
      </p:sp>
      <p:sp>
        <p:nvSpPr>
          <p:cNvPr id="41" name="AutoShape 1">
            <a:extLst>
              <a:ext uri="{FF2B5EF4-FFF2-40B4-BE49-F238E27FC236}">
                <a16:creationId xmlns:a16="http://schemas.microsoft.com/office/drawing/2014/main" id="{0C473BE9-BCCE-41BC-963E-6826A669A8C4}"/>
              </a:ext>
            </a:extLst>
          </p:cNvPr>
          <p:cNvSpPr>
            <a:spLocks noChangeArrowheads="1"/>
          </p:cNvSpPr>
          <p:nvPr/>
        </p:nvSpPr>
        <p:spPr bwMode="auto">
          <a:xfrm>
            <a:off x="4786558" y="3810041"/>
            <a:ext cx="3248870" cy="1052395"/>
          </a:xfrm>
          <a:prstGeom prst="roundRect">
            <a:avLst>
              <a:gd name="adj" fmla="val 3949"/>
            </a:avLst>
          </a:prstGeom>
          <a:solidFill>
            <a:srgbClr val="F2F2F2"/>
          </a:solidFill>
          <a:ln w="25560" cap="sq">
            <a:solidFill>
              <a:srgbClr val="8EB4E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FR" altLang="fr-FR" sz="1350" dirty="0"/>
          </a:p>
        </p:txBody>
      </p:sp>
      <p:sp>
        <p:nvSpPr>
          <p:cNvPr id="42" name="Text Box 7">
            <a:extLst>
              <a:ext uri="{FF2B5EF4-FFF2-40B4-BE49-F238E27FC236}">
                <a16:creationId xmlns:a16="http://schemas.microsoft.com/office/drawing/2014/main" id="{D74332FC-1D3B-45F1-A11A-717EB84F2173}"/>
              </a:ext>
            </a:extLst>
          </p:cNvPr>
          <p:cNvSpPr txBox="1">
            <a:spLocks noChangeArrowheads="1"/>
          </p:cNvSpPr>
          <p:nvPr/>
        </p:nvSpPr>
        <p:spPr bwMode="auto">
          <a:xfrm>
            <a:off x="4726097" y="4119090"/>
            <a:ext cx="1833418" cy="174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5100" rIns="67500" bIns="35100">
            <a:spAutoFit/>
          </a:bodyPr>
          <a:lstStyle>
            <a:lvl1pPr marL="85725">
              <a:buClr>
                <a:srgbClr val="000000"/>
              </a:buClr>
              <a:buSzPct val="100000"/>
              <a:buFont typeface="Times New Roman" panose="02020603050405020304" pitchFamily="18"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chemeClr val="bg1"/>
                </a:solidFill>
                <a:latin typeface="Arial" panose="020B0604020202020204" pitchFamily="34" charset="0"/>
                <a:ea typeface="Microsoft YaHei" panose="020B0503020204020204" pitchFamily="34" charset="-122"/>
              </a:defRPr>
            </a:lvl9pPr>
          </a:lstStyle>
          <a:p>
            <a:pPr eaLnBrk="1" hangingPunct="1">
              <a:buSzPct val="90000"/>
            </a:pPr>
            <a:r>
              <a:rPr lang="fr-FR" altLang="fr-FR" sz="675" dirty="0">
                <a:solidFill>
                  <a:srgbClr val="000000"/>
                </a:solidFill>
                <a:latin typeface="Calibri" panose="020F0502020204030204" pitchFamily="34" charset="0"/>
              </a:rPr>
              <a:t> </a:t>
            </a:r>
            <a:r>
              <a:rPr lang="fr-FR" altLang="fr-FR" sz="675" dirty="0" err="1">
                <a:solidFill>
                  <a:srgbClr val="000000"/>
                </a:solidFill>
                <a:latin typeface="Calibri" panose="020F0502020204030204" pitchFamily="34" charset="0"/>
              </a:rPr>
              <a:t>Bachelor</a:t>
            </a:r>
            <a:r>
              <a:rPr lang="fr-FR" altLang="fr-FR" sz="675" dirty="0">
                <a:solidFill>
                  <a:srgbClr val="000000"/>
                </a:solidFill>
                <a:latin typeface="Calibri" panose="020F0502020204030204" pitchFamily="34" charset="0"/>
              </a:rPr>
              <a:t> Universitaire de Technologie</a:t>
            </a:r>
          </a:p>
        </p:txBody>
      </p:sp>
      <p:sp>
        <p:nvSpPr>
          <p:cNvPr id="43" name="Text Box 8">
            <a:extLst>
              <a:ext uri="{FF2B5EF4-FFF2-40B4-BE49-F238E27FC236}">
                <a16:creationId xmlns:a16="http://schemas.microsoft.com/office/drawing/2014/main" id="{38A254B4-30A8-4BDB-97FB-076FCA5A4311}"/>
              </a:ext>
            </a:extLst>
          </p:cNvPr>
          <p:cNvSpPr txBox="1">
            <a:spLocks noChangeArrowheads="1"/>
          </p:cNvSpPr>
          <p:nvPr/>
        </p:nvSpPr>
        <p:spPr bwMode="auto">
          <a:xfrm>
            <a:off x="6251655" y="3148129"/>
            <a:ext cx="1754981" cy="3619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5100" rIns="67500" bIns="35100">
            <a:spAutoFit/>
          </a:bodyPr>
          <a:lstStyle>
            <a:lvl1pPr marL="92075">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rgbClr val="000000"/>
                </a:solidFill>
                <a:latin typeface="Arial" charset="0"/>
                <a:cs typeface="Arial" charset="0"/>
              </a:defRPr>
            </a:lvl1pPr>
            <a:lvl2pPr>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rgbClr val="000000"/>
                </a:solidFill>
                <a:latin typeface="Arial" charset="0"/>
                <a:cs typeface="Arial" charset="0"/>
              </a:defRPr>
            </a:lvl2pPr>
            <a:lvl3pPr>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rgbClr val="000000"/>
                </a:solidFill>
                <a:latin typeface="Arial" charset="0"/>
                <a:cs typeface="Arial" charset="0"/>
              </a:defRPr>
            </a:lvl3pPr>
            <a:lvl4pPr>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rgbClr val="000000"/>
                </a:solidFill>
                <a:latin typeface="Arial" charset="0"/>
                <a:cs typeface="Arial" charset="0"/>
              </a:defRPr>
            </a:lvl4pPr>
            <a:lvl5pPr>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rgbClr val="000000"/>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rgbClr val="000000"/>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rgbClr val="000000"/>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rgbClr val="000000"/>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92075" algn="l"/>
                <a:tab pos="539750" algn="l"/>
                <a:tab pos="989013" algn="l"/>
                <a:tab pos="1438275"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Lst>
              <a:defRPr>
                <a:solidFill>
                  <a:srgbClr val="000000"/>
                </a:solidFill>
                <a:latin typeface="Arial" charset="0"/>
                <a:cs typeface="Arial" charset="0"/>
              </a:defRPr>
            </a:lvl9pPr>
          </a:lstStyle>
          <a:p>
            <a:pPr eaLnBrk="1" hangingPunct="1">
              <a:lnSpc>
                <a:spcPct val="114000"/>
              </a:lnSpc>
              <a:buClr>
                <a:srgbClr val="C00000"/>
              </a:buClr>
              <a:buSzPct val="90000"/>
              <a:buFont typeface="Wingdings 3" pitchFamily="16" charset="2"/>
              <a:buChar char=""/>
              <a:defRPr/>
            </a:pPr>
            <a:r>
              <a:rPr lang="fr-FR" altLang="fr-FR" sz="675" dirty="0">
                <a:latin typeface="Calibri" pitchFamily="32" charset="0"/>
              </a:rPr>
              <a:t>24 spécialités de DUT : 15 du secteur de la production / 9 du secteur des services</a:t>
            </a:r>
          </a:p>
          <a:p>
            <a:pPr indent="2381">
              <a:lnSpc>
                <a:spcPct val="90000"/>
              </a:lnSpc>
              <a:buSzPct val="90000"/>
              <a:defRPr/>
            </a:pPr>
            <a:endParaRPr lang="fr-FR" altLang="fr-FR" sz="225" dirty="0">
              <a:latin typeface="Calibri" pitchFamily="32" charset="0"/>
            </a:endParaRPr>
          </a:p>
          <a:p>
            <a:pPr indent="2381">
              <a:buSzPct val="100000"/>
              <a:defRPr/>
            </a:pPr>
            <a:endParaRPr lang="fr-FR" altLang="fr-FR" sz="150" dirty="0">
              <a:latin typeface="Calibri" pitchFamily="32" charset="0"/>
            </a:endParaRPr>
          </a:p>
        </p:txBody>
      </p:sp>
      <p:sp>
        <p:nvSpPr>
          <p:cNvPr id="44" name="Text Box 11">
            <a:extLst>
              <a:ext uri="{FF2B5EF4-FFF2-40B4-BE49-F238E27FC236}">
                <a16:creationId xmlns:a16="http://schemas.microsoft.com/office/drawing/2014/main" id="{A4036FB3-D301-41C5-889E-78FB1D1726F0}"/>
              </a:ext>
            </a:extLst>
          </p:cNvPr>
          <p:cNvSpPr txBox="1">
            <a:spLocks noChangeArrowheads="1"/>
          </p:cNvSpPr>
          <p:nvPr/>
        </p:nvSpPr>
        <p:spPr bwMode="auto">
          <a:xfrm>
            <a:off x="4842901" y="4326883"/>
            <a:ext cx="2737790" cy="545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5100" rIns="67500" bIns="351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SzPct val="90000"/>
              <a:buFontTx/>
              <a:buNone/>
            </a:pPr>
            <a:r>
              <a:rPr lang="fr-FR" altLang="fr-FR" sz="750" b="1" dirty="0">
                <a:solidFill>
                  <a:srgbClr val="E46C0A"/>
                </a:solidFill>
                <a:latin typeface="Segoe UI Semibold" panose="020B0702040204020203" pitchFamily="34" charset="0"/>
                <a:cs typeface="Segoe UI Semibold" panose="020B0702040204020203" pitchFamily="34" charset="0"/>
              </a:rPr>
              <a:t>Sources d’information</a:t>
            </a:r>
            <a:r>
              <a:rPr lang="fr-FR" altLang="fr-FR" sz="750" b="1" dirty="0">
                <a:solidFill>
                  <a:srgbClr val="E46C0A"/>
                </a:solidFill>
                <a:latin typeface="Courier New" panose="02070309020205020404" pitchFamily="49" charset="0"/>
                <a:cs typeface="Courier New" panose="02070309020205020404" pitchFamily="49" charset="0"/>
              </a:rPr>
              <a:t>  </a:t>
            </a:r>
          </a:p>
          <a:p>
            <a:pPr>
              <a:spcBef>
                <a:spcPts val="450"/>
              </a:spcBef>
              <a:buSzPct val="85000"/>
              <a:buFont typeface="Wingdings" panose="05000000000000000000" pitchFamily="2" charset="2"/>
              <a:buChar char=""/>
            </a:pPr>
            <a:r>
              <a:rPr lang="fr-FR" altLang="fr-FR" sz="750" b="1" dirty="0">
                <a:solidFill>
                  <a:srgbClr val="CCCCFF"/>
                </a:solidFill>
                <a:latin typeface="Calibri" panose="020F0502020204030204" pitchFamily="34" charset="0"/>
                <a:hlinkClick r:id="rId23"/>
              </a:rPr>
              <a:t>Les BUT (ONISEP)</a:t>
            </a:r>
          </a:p>
          <a:p>
            <a:pPr>
              <a:spcBef>
                <a:spcPts val="450"/>
              </a:spcBef>
              <a:buSzPct val="85000"/>
              <a:buFont typeface="Wingdings" panose="05000000000000000000" pitchFamily="2" charset="2"/>
              <a:buChar char=""/>
            </a:pPr>
            <a:r>
              <a:rPr lang="fr-FR" altLang="fr-FR" sz="750" b="1" dirty="0">
                <a:solidFill>
                  <a:srgbClr val="000000"/>
                </a:solidFill>
                <a:latin typeface="Calibri" panose="020F0502020204030204" pitchFamily="34" charset="0"/>
              </a:rPr>
              <a:t>Portail national des IUT :   </a:t>
            </a:r>
            <a:r>
              <a:rPr lang="fr-FR" altLang="fr-FR" sz="750" b="1" dirty="0">
                <a:solidFill>
                  <a:srgbClr val="CCCCFF"/>
                </a:solidFill>
                <a:latin typeface="Calibri" panose="020F0502020204030204" pitchFamily="34" charset="0"/>
                <a:hlinkClick r:id="rId24"/>
              </a:rPr>
              <a:t>Fiches BUT</a:t>
            </a:r>
            <a:r>
              <a:rPr lang="fr-FR" altLang="fr-FR" sz="750" b="1" dirty="0">
                <a:solidFill>
                  <a:srgbClr val="000000"/>
                </a:solidFill>
                <a:latin typeface="Calibri" panose="020F0502020204030204" pitchFamily="34" charset="0"/>
              </a:rPr>
              <a:t> </a:t>
            </a:r>
          </a:p>
        </p:txBody>
      </p:sp>
      <p:sp>
        <p:nvSpPr>
          <p:cNvPr id="45" name="Oval 28">
            <a:extLst>
              <a:ext uri="{FF2B5EF4-FFF2-40B4-BE49-F238E27FC236}">
                <a16:creationId xmlns:a16="http://schemas.microsoft.com/office/drawing/2014/main" id="{4C874AB0-3963-4587-A3B7-998FE8CDA3E3}"/>
              </a:ext>
            </a:extLst>
          </p:cNvPr>
          <p:cNvSpPr>
            <a:spLocks noChangeArrowheads="1"/>
          </p:cNvSpPr>
          <p:nvPr/>
        </p:nvSpPr>
        <p:spPr bwMode="auto">
          <a:xfrm>
            <a:off x="6905534" y="3930399"/>
            <a:ext cx="942975" cy="628958"/>
          </a:xfrm>
          <a:prstGeom prst="ellipse">
            <a:avLst/>
          </a:prstGeom>
          <a:solidFill>
            <a:srgbClr val="FFFFFF"/>
          </a:solidFill>
          <a:ln w="6480" cap="sq">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FR" altLang="fr-FR" sz="1350"/>
          </a:p>
        </p:txBody>
      </p:sp>
      <p:sp>
        <p:nvSpPr>
          <p:cNvPr id="46" name="Text Box 29">
            <a:extLst>
              <a:ext uri="{FF2B5EF4-FFF2-40B4-BE49-F238E27FC236}">
                <a16:creationId xmlns:a16="http://schemas.microsoft.com/office/drawing/2014/main" id="{6E64CDB4-6A1C-4EFF-92BE-CD2C8918C3FC}"/>
              </a:ext>
            </a:extLst>
          </p:cNvPr>
          <p:cNvSpPr txBox="1">
            <a:spLocks noChangeArrowheads="1"/>
          </p:cNvSpPr>
          <p:nvPr/>
        </p:nvSpPr>
        <p:spPr bwMode="auto">
          <a:xfrm>
            <a:off x="6905535" y="3987742"/>
            <a:ext cx="977171" cy="451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5100" rIns="67500" bIns="351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FontTx/>
              <a:buNone/>
            </a:pPr>
            <a:r>
              <a:rPr lang="fr-FR" altLang="fr-FR" sz="825" dirty="0">
                <a:solidFill>
                  <a:srgbClr val="FF0000"/>
                </a:solidFill>
                <a:latin typeface="Impact" panose="020B0806030902050204" pitchFamily="34" charset="0"/>
              </a:rPr>
              <a:t>3 ANS</a:t>
            </a:r>
          </a:p>
          <a:p>
            <a:pPr algn="ctr" eaLnBrk="1" hangingPunct="1">
              <a:buClrTx/>
              <a:buFontTx/>
              <a:buNone/>
            </a:pPr>
            <a:r>
              <a:rPr lang="fr-FR" altLang="fr-FR" sz="825" dirty="0">
                <a:solidFill>
                  <a:srgbClr val="FF0000"/>
                </a:solidFill>
                <a:latin typeface="Impact" panose="020B0806030902050204" pitchFamily="34" charset="0"/>
              </a:rPr>
              <a:t>Ex DUT 2  ans + Licence pro 1 an </a:t>
            </a:r>
          </a:p>
        </p:txBody>
      </p:sp>
      <p:sp>
        <p:nvSpPr>
          <p:cNvPr id="48" name="Rectangle 47">
            <a:hlinkClick r:id="rId25"/>
            <a:extLst>
              <a:ext uri="{FF2B5EF4-FFF2-40B4-BE49-F238E27FC236}">
                <a16:creationId xmlns:a16="http://schemas.microsoft.com/office/drawing/2014/main" id="{A0B43AA0-07C1-4EA2-85F8-603A2FD13FFD}"/>
              </a:ext>
            </a:extLst>
          </p:cNvPr>
          <p:cNvSpPr/>
          <p:nvPr/>
        </p:nvSpPr>
        <p:spPr>
          <a:xfrm>
            <a:off x="4956333" y="3793169"/>
            <a:ext cx="845343" cy="346249"/>
          </a:xfrm>
          <a:prstGeom prst="rect">
            <a:avLst/>
          </a:prstGeom>
          <a:noFill/>
        </p:spPr>
        <p:txBody>
          <a:bodyPr wrap="square" lIns="68580" tIns="34290" rIns="68580" bIns="34290">
            <a:spAutoFit/>
          </a:bodyPr>
          <a:lstStyle/>
          <a:p>
            <a:pPr algn="ctr"/>
            <a:r>
              <a:rPr lang="fr-FR" b="1" dirty="0">
                <a:ln w="22225">
                  <a:solidFill>
                    <a:schemeClr val="accent2"/>
                  </a:solidFill>
                  <a:prstDash val="solid"/>
                </a:ln>
                <a:solidFill>
                  <a:schemeClr val="accent2">
                    <a:lumMod val="40000"/>
                    <a:lumOff val="60000"/>
                  </a:schemeClr>
                </a:solidFill>
              </a:rPr>
              <a:t>BUT</a:t>
            </a:r>
          </a:p>
        </p:txBody>
      </p:sp>
    </p:spTree>
    <p:extLst>
      <p:ext uri="{BB962C8B-B14F-4D97-AF65-F5344CB8AC3E}">
        <p14:creationId xmlns:p14="http://schemas.microsoft.com/office/powerpoint/2010/main" val="2253952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51849" y="3795887"/>
            <a:ext cx="8756656" cy="954107"/>
          </a:xfrm>
          <a:prstGeom prst="rect">
            <a:avLst/>
          </a:prstGeom>
          <a:noFill/>
        </p:spPr>
        <p:txBody>
          <a:bodyPr wrap="square" rtlCol="0">
            <a:spAutoFit/>
          </a:bodyPr>
          <a:lstStyle/>
          <a:p>
            <a:pPr defTabSz="914378"/>
            <a:r>
              <a:rPr lang="fr-FR" sz="2800" b="1">
                <a:solidFill>
                  <a:srgbClr val="0C5076"/>
                </a:solidFill>
                <a:latin typeface="Arial"/>
              </a:rPr>
              <a:t>Etape 2 : s’inscrire, formuler ses vœux et finaliser son dossier </a:t>
            </a:r>
          </a:p>
        </p:txBody>
      </p:sp>
      <p:pic>
        <p:nvPicPr>
          <p:cNvPr id="3" name="Espace réservé pour une image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577" b="8577"/>
          <a:stretch>
            <a:fillRect/>
          </a:stretch>
        </p:blipFill>
        <p:spPr>
          <a:xfrm>
            <a:off x="1273083" y="791226"/>
            <a:ext cx="6908254" cy="3004661"/>
          </a:xfrm>
        </p:spPr>
      </p:pic>
    </p:spTree>
    <p:extLst>
      <p:ext uri="{BB962C8B-B14F-4D97-AF65-F5344CB8AC3E}">
        <p14:creationId xmlns:p14="http://schemas.microsoft.com/office/powerpoint/2010/main" val="279607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3EA4F1D0-C459-40F7-A30E-A27AAD6826B6}" type="datetime1">
              <a:rPr lang="fr-FR" cap="all" smtClean="0"/>
              <a:t>10/01/2022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16</a:t>
            </a:fld>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7933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9562" y="1546263"/>
            <a:ext cx="2269254" cy="923330"/>
          </a:xfrm>
          <a:prstGeom prst="rect">
            <a:avLst/>
          </a:prstGeom>
          <a:solidFill>
            <a:schemeClr val="bg2"/>
          </a:solidFill>
        </p:spPr>
        <p:txBody>
          <a:bodyPr wrap="square">
            <a:spAutoFit/>
          </a:bodyPr>
          <a:lstStyle/>
          <a:p>
            <a:pPr defTabSz="685800"/>
            <a:r>
              <a:rPr lang="fr-FR" sz="1350" b="1" dirty="0">
                <a:solidFill>
                  <a:srgbClr val="3D566E"/>
                </a:solidFill>
                <a:latin typeface="-apple-system"/>
                <a:ea typeface="DejaVu Sans"/>
                <a:cs typeface="DejaVu Sans"/>
              </a:rPr>
              <a:t>Vous êtes lycéen.ne en terminale </a:t>
            </a:r>
            <a:r>
              <a:rPr lang="fr-FR" sz="1350" dirty="0">
                <a:solidFill>
                  <a:srgbClr val="3D566E"/>
                </a:solidFill>
                <a:latin typeface="-apple-system"/>
                <a:ea typeface="DejaVu Sans"/>
                <a:cs typeface="DejaVu Sans"/>
              </a:rPr>
              <a:t>vous avez besoin de votre identifiant national élève </a:t>
            </a:r>
            <a:r>
              <a:rPr lang="fr-FR" sz="1350" b="1" dirty="0">
                <a:solidFill>
                  <a:srgbClr val="3D566E"/>
                </a:solidFill>
                <a:latin typeface="-apple-system"/>
                <a:ea typeface="DejaVu Sans"/>
                <a:cs typeface="DejaVu Sans"/>
              </a:rPr>
              <a:t>INE</a:t>
            </a:r>
            <a:r>
              <a:rPr lang="fr-FR" sz="1350" dirty="0">
                <a:solidFill>
                  <a:srgbClr val="3D566E"/>
                </a:solidFill>
                <a:latin typeface="-apple-system"/>
                <a:ea typeface="DejaVu Sans"/>
                <a:cs typeface="DejaVu Sans"/>
              </a:rPr>
              <a:t> </a:t>
            </a:r>
            <a:endParaRPr lang="fr-FR" sz="1350" dirty="0">
              <a:solidFill>
                <a:prstClr val="black"/>
              </a:solidFill>
              <a:latin typeface="Arial"/>
              <a:ea typeface="DejaVu Sans"/>
              <a:cs typeface="DejaVu Sans"/>
            </a:endParaRPr>
          </a:p>
        </p:txBody>
      </p:sp>
      <p:sp>
        <p:nvSpPr>
          <p:cNvPr id="5" name="Rectangle 4"/>
          <p:cNvSpPr/>
          <p:nvPr/>
        </p:nvSpPr>
        <p:spPr>
          <a:xfrm>
            <a:off x="3221850" y="2463738"/>
            <a:ext cx="4572000" cy="2169825"/>
          </a:xfrm>
          <a:prstGeom prst="rect">
            <a:avLst/>
          </a:prstGeom>
          <a:solidFill>
            <a:schemeClr val="accent6">
              <a:lumMod val="20000"/>
              <a:lumOff val="80000"/>
            </a:schemeClr>
          </a:solidFill>
        </p:spPr>
        <p:txBody>
          <a:bodyPr>
            <a:spAutoFit/>
          </a:bodyPr>
          <a:lstStyle/>
          <a:p>
            <a:pPr defTabSz="685800"/>
            <a:r>
              <a:rPr lang="fr-FR" sz="1350" dirty="0">
                <a:solidFill>
                  <a:srgbClr val="3D566E"/>
                </a:solidFill>
                <a:latin typeface="-apple-system"/>
                <a:ea typeface="DejaVu Sans"/>
                <a:cs typeface="DejaVu Sans"/>
              </a:rPr>
              <a:t>L’INE (identifiant national élève) est composé de 11 caractères : 10 chiffres + 1 lettre ou 9 chiffres + 2 lettres.</a:t>
            </a:r>
          </a:p>
          <a:p>
            <a:pPr defTabSz="685800"/>
            <a:r>
              <a:rPr lang="fr-FR" sz="1350" dirty="0">
                <a:solidFill>
                  <a:srgbClr val="3D566E"/>
                </a:solidFill>
                <a:latin typeface="-apple-system"/>
                <a:ea typeface="DejaVu Sans"/>
                <a:cs typeface="DejaVu Sans"/>
              </a:rPr>
              <a:t>Si vous êtes en terminale dans un lycée général, technologique ou professionnel (métropole et Outre-mer) ou élève de terminale en apprentissage, vous le trouverez </a:t>
            </a:r>
            <a:r>
              <a:rPr lang="fr-FR" sz="1350" b="1" dirty="0">
                <a:solidFill>
                  <a:srgbClr val="3D566E"/>
                </a:solidFill>
                <a:latin typeface="-apple-system"/>
                <a:ea typeface="DejaVu Sans"/>
                <a:cs typeface="DejaVu Sans"/>
              </a:rPr>
              <a:t>sur vos bulletins scolaires ou sur votre relevé de notes aux épreuves anticipées du baccalauréat</a:t>
            </a:r>
            <a:r>
              <a:rPr lang="fr-FR" sz="1350" dirty="0">
                <a:solidFill>
                  <a:srgbClr val="3D566E"/>
                </a:solidFill>
                <a:latin typeface="-apple-system"/>
                <a:ea typeface="DejaVu Sans"/>
                <a:cs typeface="DejaVu Sans"/>
              </a:rPr>
              <a:t>.</a:t>
            </a:r>
          </a:p>
          <a:p>
            <a:pPr defTabSz="685800"/>
            <a:endParaRPr lang="fr-FR" sz="1350" dirty="0">
              <a:solidFill>
                <a:srgbClr val="3D566E"/>
              </a:solidFill>
              <a:latin typeface="-apple-system"/>
              <a:ea typeface="DejaVu Sans"/>
              <a:cs typeface="DejaVu Sans"/>
            </a:endParaRPr>
          </a:p>
          <a:p>
            <a:pPr defTabSz="685800"/>
            <a:r>
              <a:rPr lang="fr-FR" sz="1350" dirty="0">
                <a:solidFill>
                  <a:srgbClr val="3D566E"/>
                </a:solidFill>
                <a:latin typeface="-apple-system"/>
                <a:ea typeface="DejaVu Sans"/>
                <a:cs typeface="DejaVu Sans"/>
              </a:rPr>
              <a:t> En cas de doute, adressez-vous au secrétariat de votre établissement.</a:t>
            </a:r>
          </a:p>
        </p:txBody>
      </p:sp>
      <p:sp>
        <p:nvSpPr>
          <p:cNvPr id="6" name="Rectangle 5"/>
          <p:cNvSpPr/>
          <p:nvPr/>
        </p:nvSpPr>
        <p:spPr>
          <a:xfrm>
            <a:off x="462558" y="655114"/>
            <a:ext cx="5051704" cy="438582"/>
          </a:xfrm>
          <a:prstGeom prst="rect">
            <a:avLst/>
          </a:prstGeom>
          <a:noFill/>
        </p:spPr>
        <p:txBody>
          <a:bodyPr wrap="none" lIns="68580" tIns="34290" rIns="68580" bIns="34290">
            <a:spAutoFit/>
          </a:bodyPr>
          <a:lstStyle/>
          <a:p>
            <a:pPr algn="ctr" defTabSz="685800"/>
            <a:r>
              <a:rPr lang="fr-FR" sz="240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latin typeface="Arial"/>
                <a:ea typeface="DejaVu Sans"/>
                <a:cs typeface="DejaVu Sans"/>
              </a:rPr>
              <a:t>Je crée mon dossier sur </a:t>
            </a:r>
            <a:r>
              <a:rPr lang="fr-FR" sz="2400" dirty="0" err="1">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latin typeface="Arial"/>
                <a:ea typeface="DejaVu Sans"/>
                <a:cs typeface="DejaVu Sans"/>
              </a:rPr>
              <a:t>parcoursup</a:t>
            </a:r>
            <a:endParaRPr lang="fr-FR" sz="240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latin typeface="Arial"/>
              <a:ea typeface="DejaVu Sans"/>
              <a:cs typeface="DejaVu Sans"/>
            </a:endParaRPr>
          </a:p>
        </p:txBody>
      </p:sp>
      <p:pic>
        <p:nvPicPr>
          <p:cNvPr id="8" name="Image 7"/>
          <p:cNvPicPr>
            <a:picLocks noChangeAspect="1"/>
          </p:cNvPicPr>
          <p:nvPr/>
        </p:nvPicPr>
        <p:blipFill>
          <a:blip r:embed="rId2"/>
          <a:stretch>
            <a:fillRect/>
          </a:stretch>
        </p:blipFill>
        <p:spPr>
          <a:xfrm>
            <a:off x="5677354" y="169339"/>
            <a:ext cx="3165158" cy="1160273"/>
          </a:xfrm>
          <a:prstGeom prst="rect">
            <a:avLst/>
          </a:prstGeom>
        </p:spPr>
      </p:pic>
    </p:spTree>
    <p:extLst>
      <p:ext uri="{BB962C8B-B14F-4D97-AF65-F5344CB8AC3E}">
        <p14:creationId xmlns:p14="http://schemas.microsoft.com/office/powerpoint/2010/main" val="478982738"/>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D14DB0-A169-4B9A-8749-90EEBCF7A4A1}"/>
              </a:ext>
            </a:extLst>
          </p:cNvPr>
          <p:cNvSpPr>
            <a:spLocks noGrp="1"/>
          </p:cNvSpPr>
          <p:nvPr>
            <p:ph type="title"/>
          </p:nvPr>
        </p:nvSpPr>
        <p:spPr>
          <a:xfrm>
            <a:off x="673814" y="1275606"/>
            <a:ext cx="8100433" cy="704434"/>
          </a:xfrm>
        </p:spPr>
        <p:txBody>
          <a:bodyPr/>
          <a:lstStyle/>
          <a:p>
            <a:r>
              <a:rPr lang="fr-FR" sz="2000" dirty="0"/>
              <a:t>L'étape de confirmation des vœux est obligatoire.</a:t>
            </a:r>
            <a:br>
              <a:rPr lang="fr-FR" sz="2000" dirty="0"/>
            </a:br>
            <a:br>
              <a:rPr lang="fr-FR" sz="2000" dirty="0"/>
            </a:br>
            <a:r>
              <a:rPr lang="fr-FR" sz="2000" dirty="0"/>
              <a:t>Dès que vous êtes certain des vœux que vous avez formulés et que votre dossier est complété, vous devez confirmer un à un chacun de vos vœux avant le 7 avril 2022 pour que votre dossier soit transmis aux formations que vous aurez choisies.</a:t>
            </a:r>
            <a:br>
              <a:rPr lang="fr-FR" sz="2000" dirty="0"/>
            </a:br>
            <a:br>
              <a:rPr lang="fr-FR" sz="2000" dirty="0"/>
            </a:br>
            <a:r>
              <a:rPr lang="fr-FR" sz="2000" dirty="0"/>
              <a:t>Important : pour rappel, vous ne pourrez plus ajouter de nouveaux vœux ou remplacer des vœux dans votre liste à compter du 29 mars</a:t>
            </a:r>
            <a:br>
              <a:rPr lang="fr-FR" sz="2000" dirty="0"/>
            </a:br>
            <a:endParaRPr lang="fr-FR" sz="2000" dirty="0"/>
          </a:p>
        </p:txBody>
      </p:sp>
      <p:sp>
        <p:nvSpPr>
          <p:cNvPr id="7" name="Espace réservé de la date 6">
            <a:extLst>
              <a:ext uri="{FF2B5EF4-FFF2-40B4-BE49-F238E27FC236}">
                <a16:creationId xmlns:a16="http://schemas.microsoft.com/office/drawing/2014/main" id="{7EDCA7D6-BFC5-417D-A69E-61111FE802DE}"/>
              </a:ext>
            </a:extLst>
          </p:cNvPr>
          <p:cNvSpPr>
            <a:spLocks noGrp="1"/>
          </p:cNvSpPr>
          <p:nvPr>
            <p:ph type="dt" sz="half" idx="10"/>
          </p:nvPr>
        </p:nvSpPr>
        <p:spPr/>
        <p:txBody>
          <a:bodyPr/>
          <a:lstStyle/>
          <a:p>
            <a:pPr algn="r"/>
            <a:fld id="{74A03300-A62F-4DF5-966E-3CB9D38AC02B}" type="datetime1">
              <a:rPr lang="fr-FR" cap="all" smtClean="0"/>
              <a:t>10/01/2022</a:t>
            </a:fld>
            <a:endParaRPr lang="fr-FR" cap="all" dirty="0"/>
          </a:p>
        </p:txBody>
      </p:sp>
      <p:sp>
        <p:nvSpPr>
          <p:cNvPr id="8" name="Espace réservé du numéro de diapositive 7">
            <a:extLst>
              <a:ext uri="{FF2B5EF4-FFF2-40B4-BE49-F238E27FC236}">
                <a16:creationId xmlns:a16="http://schemas.microsoft.com/office/drawing/2014/main" id="{A08E951E-42D1-4EFF-9487-88E112350F63}"/>
              </a:ext>
            </a:extLst>
          </p:cNvPr>
          <p:cNvSpPr>
            <a:spLocks noGrp="1"/>
          </p:cNvSpPr>
          <p:nvPr>
            <p:ph type="sldNum" sz="quarter" idx="12"/>
          </p:nvPr>
        </p:nvSpPr>
        <p:spPr/>
        <p:txBody>
          <a:bodyPr/>
          <a:lstStyle/>
          <a:p>
            <a:fld id="{733122C9-A0B9-462F-8757-0847AD287B63}" type="slidenum">
              <a:rPr lang="fr-FR" smtClean="0"/>
              <a:pPr/>
              <a:t>18</a:t>
            </a:fld>
            <a:endParaRPr lang="fr-FR" dirty="0"/>
          </a:p>
        </p:txBody>
      </p:sp>
    </p:spTree>
    <p:extLst>
      <p:ext uri="{BB962C8B-B14F-4D97-AF65-F5344CB8AC3E}">
        <p14:creationId xmlns:p14="http://schemas.microsoft.com/office/powerpoint/2010/main" val="2706774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4868" y="195486"/>
            <a:ext cx="3852936" cy="432048"/>
          </a:xfrm>
        </p:spPr>
        <p:txBody>
          <a:bodyPr/>
          <a:lstStyle/>
          <a:p>
            <a:r>
              <a:rPr lang="fr-FR" sz="2000" dirty="0"/>
              <a:t>Les principales règles à retenir </a:t>
            </a:r>
          </a:p>
        </p:txBody>
      </p:sp>
      <p:sp>
        <p:nvSpPr>
          <p:cNvPr id="3" name="Espace réservé du contenu 2"/>
          <p:cNvSpPr>
            <a:spLocks noGrp="1"/>
          </p:cNvSpPr>
          <p:nvPr>
            <p:ph sz="quarter" idx="14"/>
          </p:nvPr>
        </p:nvSpPr>
        <p:spPr>
          <a:xfrm>
            <a:off x="343519" y="876815"/>
            <a:ext cx="8422817" cy="4248472"/>
          </a:xfrm>
        </p:spPr>
        <p:txBody>
          <a:bodyPr/>
          <a:lstStyle/>
          <a:p>
            <a:r>
              <a:rPr lang="fr-FR" sz="1600" b="1" dirty="0">
                <a:solidFill>
                  <a:srgbClr val="EC130E"/>
                </a:solidFill>
              </a:rPr>
              <a:t>&gt; </a:t>
            </a:r>
            <a:r>
              <a:rPr lang="fr-FR" sz="1600" dirty="0"/>
              <a:t>Jusqu’à </a:t>
            </a:r>
            <a:r>
              <a:rPr lang="fr-FR" sz="1800" b="1" dirty="0">
                <a:solidFill>
                  <a:srgbClr val="F28E65"/>
                </a:solidFill>
              </a:rPr>
              <a:t>10 vœux et 10 vœux supplémentaires </a:t>
            </a:r>
            <a:r>
              <a:rPr lang="fr-FR" sz="1600" dirty="0"/>
              <a:t>pour des formations en apprentissage</a:t>
            </a:r>
          </a:p>
          <a:p>
            <a:r>
              <a:rPr lang="fr-FR" sz="1600" b="1" dirty="0">
                <a:solidFill>
                  <a:srgbClr val="EC130E"/>
                </a:solidFill>
              </a:rPr>
              <a:t>&gt; </a:t>
            </a:r>
            <a:r>
              <a:rPr lang="fr-FR" sz="1600" dirty="0"/>
              <a:t>Possibilité de faire </a:t>
            </a:r>
            <a:r>
              <a:rPr lang="fr-FR" sz="1800" b="1" dirty="0">
                <a:solidFill>
                  <a:srgbClr val="F28E65"/>
                </a:solidFill>
              </a:rPr>
              <a:t>des sous-vœux pour certaines filières </a:t>
            </a:r>
            <a:r>
              <a:rPr lang="fr-FR" sz="1600" dirty="0"/>
              <a:t>(classes prépa, BTS, BUT, école de commerce, d'ingénieurs, IFSI…) </a:t>
            </a:r>
          </a:p>
          <a:p>
            <a:r>
              <a:rPr lang="fr-FR" sz="1800" b="1" dirty="0">
                <a:solidFill>
                  <a:srgbClr val="EC130E"/>
                </a:solidFill>
              </a:rPr>
              <a:t>&gt; </a:t>
            </a:r>
            <a:r>
              <a:rPr lang="fr-FR" sz="1800" b="1" dirty="0">
                <a:solidFill>
                  <a:srgbClr val="F28E65"/>
                </a:solidFill>
              </a:rPr>
              <a:t>Les vœux sont formulés librement par les candidats (pas de classement par ordre de priorité) </a:t>
            </a:r>
            <a:r>
              <a:rPr lang="fr-FR" sz="1600" dirty="0"/>
              <a:t>: une réponse est apportée pour chaque vœu formulé</a:t>
            </a:r>
          </a:p>
          <a:p>
            <a:r>
              <a:rPr lang="fr-FR" sz="1800" b="1" dirty="0">
                <a:solidFill>
                  <a:srgbClr val="EC130E"/>
                </a:solidFill>
              </a:rPr>
              <a:t>&gt; </a:t>
            </a:r>
            <a:r>
              <a:rPr lang="fr-FR" sz="1800" b="1" dirty="0">
                <a:solidFill>
                  <a:srgbClr val="F28E65"/>
                </a:solidFill>
              </a:rPr>
              <a:t>La date de formulation du vœu n’est pas prise en compte </a:t>
            </a:r>
            <a:r>
              <a:rPr lang="fr-FR" sz="1600" dirty="0"/>
              <a:t>pour l’examen du dossier </a:t>
            </a:r>
          </a:p>
          <a:p>
            <a:r>
              <a:rPr lang="fr-FR" sz="1800" b="1" dirty="0">
                <a:solidFill>
                  <a:srgbClr val="EC130E"/>
                </a:solidFill>
              </a:rPr>
              <a:t>&gt; </a:t>
            </a:r>
            <a:r>
              <a:rPr lang="fr-FR" sz="1800" b="1" dirty="0">
                <a:solidFill>
                  <a:srgbClr val="F28E65"/>
                </a:solidFill>
              </a:rPr>
              <a:t>Chaque formation n’a connaissance que des vœux formulés pour elle </a:t>
            </a:r>
            <a:r>
              <a:rPr lang="fr-FR" sz="1600" dirty="0"/>
              <a:t>(elle ne connait pas les autres vœux formulés  par les candidats)</a:t>
            </a:r>
          </a:p>
          <a:p>
            <a:r>
              <a:rPr lang="fr-FR" sz="1800" b="1" dirty="0">
                <a:solidFill>
                  <a:srgbClr val="EC130E"/>
                </a:solidFill>
              </a:rPr>
              <a:t>&gt; </a:t>
            </a:r>
            <a:r>
              <a:rPr lang="fr-FR" sz="1800" b="1" dirty="0">
                <a:solidFill>
                  <a:srgbClr val="F28E65"/>
                </a:solidFill>
              </a:rPr>
              <a:t>Quand un candidat accepte une formation, il a toujours la possibilité de conserver des vœux pour lesquels il est en liste d’attente </a:t>
            </a:r>
            <a:r>
              <a:rPr lang="fr-FR" sz="1600" dirty="0"/>
              <a:t>et qui l’intéressent davantage</a:t>
            </a:r>
          </a:p>
          <a:p>
            <a:pPr marL="285750" indent="-285750">
              <a:buFont typeface="Wingdings" panose="05000000000000000000" pitchFamily="2" charset="2"/>
              <a:buChar char="Ø"/>
            </a:pPr>
            <a:endParaRPr lang="fr-FR" sz="1400" dirty="0"/>
          </a:p>
          <a:p>
            <a:endParaRPr lang="fr-FR" sz="1400" dirty="0"/>
          </a:p>
        </p:txBody>
      </p:sp>
      <p:sp>
        <p:nvSpPr>
          <p:cNvPr id="5" name="Espace réservé de la date 4"/>
          <p:cNvSpPr>
            <a:spLocks noGrp="1"/>
          </p:cNvSpPr>
          <p:nvPr>
            <p:ph type="dt" sz="half" idx="10"/>
          </p:nvPr>
        </p:nvSpPr>
        <p:spPr/>
        <p:txBody>
          <a:bodyPr/>
          <a:lstStyle/>
          <a:p>
            <a:pPr algn="r"/>
            <a:fld id="{6F42726C-76A3-45BB-9E3B-0F2EB6320166}" type="datetime1">
              <a:rPr lang="fr-FR" cap="all" smtClean="0"/>
              <a:t>10/01/2022</a:t>
            </a:fld>
            <a:endParaRPr lang="fr-FR" cap="all"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19</a:t>
            </a:fld>
            <a:endParaRPr lang="fr-FR" dirty="0"/>
          </a:p>
        </p:txBody>
      </p:sp>
    </p:spTree>
    <p:extLst>
      <p:ext uri="{BB962C8B-B14F-4D97-AF65-F5344CB8AC3E}">
        <p14:creationId xmlns:p14="http://schemas.microsoft.com/office/powerpoint/2010/main" val="67952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4"/>
          </p:nvPr>
        </p:nvSpPr>
        <p:spPr>
          <a:xfrm>
            <a:off x="353330" y="1131590"/>
            <a:ext cx="8611158" cy="3361201"/>
          </a:xfrm>
        </p:spPr>
        <p:txBody>
          <a:bodyPr/>
          <a:lstStyle/>
          <a:p>
            <a:pPr lvl="0" defTabSz="457200">
              <a:spcAft>
                <a:spcPts val="600"/>
              </a:spcAft>
              <a:buClr>
                <a:srgbClr val="ED7454"/>
              </a:buClr>
              <a:buSzPct val="100000"/>
            </a:pPr>
            <a:r>
              <a:rPr lang="fr-FR" sz="1800" b="1" dirty="0">
                <a:solidFill>
                  <a:srgbClr val="EC130E"/>
                </a:solidFill>
                <a:latin typeface="Arial" panose="020B0604020202020204" pitchFamily="34" charset="0"/>
                <a:cs typeface="Arial" panose="020B0604020202020204" pitchFamily="34" charset="0"/>
              </a:rPr>
              <a:t>&gt; </a:t>
            </a:r>
            <a:r>
              <a:rPr lang="fr-FR" sz="1800" b="1" dirty="0">
                <a:solidFill>
                  <a:srgbClr val="F28E65"/>
                </a:solidFill>
                <a:latin typeface="Arial" panose="020B0604020202020204" pitchFamily="34" charset="0"/>
                <a:cs typeface="Arial" panose="020B0604020202020204" pitchFamily="34" charset="0"/>
              </a:rPr>
              <a:t>La prise en compte du profil (notes, appréciations…) </a:t>
            </a:r>
            <a:r>
              <a:rPr lang="fr-FR" sz="1800" dirty="0">
                <a:solidFill>
                  <a:srgbClr val="3D566E"/>
                </a:solidFill>
                <a:latin typeface="Arial" panose="020B0604020202020204" pitchFamily="34" charset="0"/>
                <a:cs typeface="Arial" panose="020B0604020202020204" pitchFamily="34" charset="0"/>
              </a:rPr>
              <a:t>de chaque lycéen</a:t>
            </a:r>
          </a:p>
          <a:p>
            <a:pPr lvl="0" defTabSz="457200">
              <a:spcAft>
                <a:spcPts val="600"/>
              </a:spcAft>
              <a:buClr>
                <a:srgbClr val="ED7454"/>
              </a:buClr>
              <a:buSzPct val="100000"/>
            </a:pPr>
            <a:r>
              <a:rPr lang="fr-FR" sz="1800" b="1" dirty="0">
                <a:solidFill>
                  <a:srgbClr val="EC130E"/>
                </a:solidFill>
                <a:latin typeface="Arial" panose="020B0604020202020204" pitchFamily="34" charset="0"/>
                <a:cs typeface="Arial" panose="020B0604020202020204" pitchFamily="34" charset="0"/>
              </a:rPr>
              <a:t>&gt; </a:t>
            </a:r>
            <a:r>
              <a:rPr lang="fr-FR" sz="1800" b="1" dirty="0">
                <a:solidFill>
                  <a:srgbClr val="F28E65"/>
                </a:solidFill>
                <a:latin typeface="Arial" panose="020B0604020202020204" pitchFamily="34" charset="0"/>
                <a:cs typeface="Arial" panose="020B0604020202020204" pitchFamily="34" charset="0"/>
              </a:rPr>
              <a:t>Des parcours de réussite personnalisés (Oui-Si) à l’université</a:t>
            </a:r>
            <a:r>
              <a:rPr lang="fr-FR" sz="1800" dirty="0">
                <a:solidFill>
                  <a:srgbClr val="3D566E"/>
                </a:solidFill>
                <a:latin typeface="Arial" panose="020B0604020202020204" pitchFamily="34" charset="0"/>
                <a:cs typeface="Arial" panose="020B0604020202020204" pitchFamily="34" charset="0"/>
              </a:rPr>
              <a:t>, pour accompagner la réussite dans l’enseignement supérieur (29 000 étudiants accompagnés en 2021)</a:t>
            </a:r>
            <a:endParaRPr lang="fr-FR" sz="1800" dirty="0">
              <a:latin typeface="Arial" panose="020B0604020202020204" pitchFamily="34" charset="0"/>
              <a:cs typeface="Arial" panose="020B0604020202020204" pitchFamily="34" charset="0"/>
            </a:endParaRPr>
          </a:p>
          <a:p>
            <a:pPr>
              <a:spcAft>
                <a:spcPts val="600"/>
              </a:spcAft>
            </a:pPr>
            <a:r>
              <a:rPr lang="fr-FR" sz="1800" b="1" dirty="0">
                <a:solidFill>
                  <a:srgbClr val="EC130E"/>
                </a:solidFill>
                <a:latin typeface="Arial" panose="020B0604020202020204" pitchFamily="34" charset="0"/>
                <a:cs typeface="Arial" panose="020B0604020202020204" pitchFamily="34" charset="0"/>
              </a:rPr>
              <a:t>&gt;</a:t>
            </a:r>
            <a:r>
              <a:rPr lang="fr-FR" sz="1800" dirty="0">
                <a:solidFill>
                  <a:srgbClr val="EC130E"/>
                </a:solidFill>
                <a:latin typeface="Arial" panose="020B0604020202020204" pitchFamily="34" charset="0"/>
                <a:cs typeface="Arial" panose="020B0604020202020204" pitchFamily="34" charset="0"/>
              </a:rPr>
              <a:t> </a:t>
            </a:r>
            <a:r>
              <a:rPr lang="fr-FR" sz="1800" dirty="0">
                <a:latin typeface="Arial" panose="020B0604020202020204" pitchFamily="34" charset="0"/>
                <a:cs typeface="Arial" panose="020B0604020202020204" pitchFamily="34" charset="0"/>
              </a:rPr>
              <a:t>Un nombre de </a:t>
            </a:r>
            <a:r>
              <a:rPr lang="fr-FR" sz="1800" b="1" dirty="0">
                <a:solidFill>
                  <a:srgbClr val="F28E65"/>
                </a:solidFill>
                <a:latin typeface="Arial" panose="020B0604020202020204" pitchFamily="34" charset="0"/>
                <a:cs typeface="Arial" panose="020B0604020202020204" pitchFamily="34" charset="0"/>
              </a:rPr>
              <a:t>places en BTS est priorisé pour les bacheliers professionnels</a:t>
            </a:r>
            <a:endParaRPr lang="fr-FR" sz="1800" dirty="0">
              <a:latin typeface="Arial" panose="020B0604020202020204" pitchFamily="34" charset="0"/>
              <a:cs typeface="Arial" panose="020B0604020202020204" pitchFamily="34" charset="0"/>
            </a:endParaRPr>
          </a:p>
          <a:p>
            <a:pPr marL="0" lvl="2" indent="0">
              <a:spcAft>
                <a:spcPts val="600"/>
              </a:spcAft>
              <a:buClr>
                <a:srgbClr val="FF0000"/>
              </a:buClr>
              <a:buNone/>
            </a:pPr>
            <a:r>
              <a:rPr lang="fr-FR" sz="1800" b="1" dirty="0">
                <a:solidFill>
                  <a:srgbClr val="EC130E"/>
                </a:solidFill>
                <a:latin typeface="Arial" panose="020B0604020202020204" pitchFamily="34" charset="0"/>
                <a:cs typeface="Arial" panose="020B0604020202020204" pitchFamily="34" charset="0"/>
              </a:rPr>
              <a:t>&gt; </a:t>
            </a:r>
            <a:r>
              <a:rPr lang="fr-FR" sz="1800" dirty="0">
                <a:solidFill>
                  <a:srgbClr val="0C5076"/>
                </a:solidFill>
                <a:latin typeface="Arial" panose="020B0604020202020204" pitchFamily="34" charset="0"/>
                <a:cs typeface="Arial" panose="020B0604020202020204" pitchFamily="34" charset="0"/>
              </a:rPr>
              <a:t>Un nombre de </a:t>
            </a:r>
            <a:r>
              <a:rPr lang="fr-FR" sz="1800" b="1" dirty="0">
                <a:solidFill>
                  <a:srgbClr val="F28E65"/>
                </a:solidFill>
                <a:latin typeface="Arial" panose="020B0604020202020204" pitchFamily="34" charset="0"/>
                <a:cs typeface="Arial" panose="020B0604020202020204" pitchFamily="34" charset="0"/>
              </a:rPr>
              <a:t>places en BUT est priorisé pour les bacheliers technologiques</a:t>
            </a:r>
          </a:p>
          <a:p>
            <a:pPr>
              <a:spcAft>
                <a:spcPts val="600"/>
              </a:spcAft>
            </a:pPr>
            <a:r>
              <a:rPr lang="fr-FR" sz="1800" b="1" dirty="0">
                <a:solidFill>
                  <a:srgbClr val="EC130E"/>
                </a:solidFill>
                <a:latin typeface="Arial" panose="020B0604020202020204" pitchFamily="34" charset="0"/>
                <a:cs typeface="Arial" panose="020B0604020202020204" pitchFamily="34" charset="0"/>
              </a:rPr>
              <a:t>&gt;</a:t>
            </a:r>
            <a:r>
              <a:rPr lang="fr-FR" sz="1800" dirty="0">
                <a:solidFill>
                  <a:srgbClr val="EC130E"/>
                </a:solidFill>
                <a:latin typeface="Arial" panose="020B0604020202020204" pitchFamily="34" charset="0"/>
                <a:cs typeface="Arial" panose="020B0604020202020204" pitchFamily="34" charset="0"/>
              </a:rPr>
              <a:t> </a:t>
            </a:r>
            <a:r>
              <a:rPr lang="fr-FR" sz="1800" dirty="0">
                <a:latin typeface="Arial" panose="020B0604020202020204" pitchFamily="34" charset="0"/>
                <a:cs typeface="Arial" panose="020B0604020202020204" pitchFamily="34" charset="0"/>
              </a:rPr>
              <a:t>Des </a:t>
            </a:r>
            <a:r>
              <a:rPr lang="fr-FR" sz="1800" b="1" dirty="0">
                <a:solidFill>
                  <a:srgbClr val="F28E65"/>
                </a:solidFill>
                <a:latin typeface="Arial" panose="020B0604020202020204" pitchFamily="34" charset="0"/>
                <a:cs typeface="Arial" panose="020B0604020202020204" pitchFamily="34" charset="0"/>
              </a:rPr>
              <a:t>places sont priorisées pour les lycéens boursiers </a:t>
            </a:r>
            <a:r>
              <a:rPr lang="fr-FR" sz="1800" dirty="0">
                <a:latin typeface="Arial" panose="020B0604020202020204" pitchFamily="34" charset="0"/>
                <a:cs typeface="Arial" panose="020B0604020202020204" pitchFamily="34" charset="0"/>
              </a:rPr>
              <a:t>dans chaque formation, y compris les plus sélectives </a:t>
            </a:r>
          </a:p>
          <a:p>
            <a:pPr>
              <a:spcAft>
                <a:spcPts val="600"/>
              </a:spcAft>
            </a:pPr>
            <a:r>
              <a:rPr lang="fr-FR" sz="1800" b="1" dirty="0">
                <a:solidFill>
                  <a:srgbClr val="EC130E"/>
                </a:solidFill>
                <a:latin typeface="Arial" panose="020B0604020202020204" pitchFamily="34" charset="0"/>
                <a:cs typeface="Arial" panose="020B0604020202020204" pitchFamily="34" charset="0"/>
              </a:rPr>
              <a:t>&gt; </a:t>
            </a:r>
            <a:r>
              <a:rPr lang="fr-FR" sz="1800" dirty="0">
                <a:latin typeface="Arial" panose="020B0604020202020204" pitchFamily="34" charset="0"/>
                <a:cs typeface="Arial" panose="020B0604020202020204" pitchFamily="34" charset="0"/>
              </a:rPr>
              <a:t>Une </a:t>
            </a:r>
            <a:r>
              <a:rPr lang="fr-FR" sz="1800" b="1" dirty="0">
                <a:solidFill>
                  <a:srgbClr val="F28E65"/>
                </a:solidFill>
                <a:latin typeface="Arial" panose="020B0604020202020204" pitchFamily="34" charset="0"/>
                <a:cs typeface="Arial" panose="020B0604020202020204" pitchFamily="34" charset="0"/>
              </a:rPr>
              <a:t>aide financière pour les lycéens boursiers </a:t>
            </a:r>
            <a:r>
              <a:rPr lang="fr-FR" sz="1800" dirty="0">
                <a:latin typeface="Arial" panose="020B0604020202020204" pitchFamily="34" charset="0"/>
                <a:cs typeface="Arial" panose="020B0604020202020204" pitchFamily="34" charset="0"/>
              </a:rPr>
              <a:t>qui s’inscrivent dans une formation en dehors de leur académie  </a:t>
            </a:r>
            <a:endParaRPr lang="fr-FR" sz="1800" dirty="0">
              <a:solidFill>
                <a:srgbClr val="3D566E"/>
              </a:solidFill>
              <a:latin typeface="Arial" panose="020B0604020202020204" pitchFamily="34" charset="0"/>
              <a:cs typeface="Arial" panose="020B0604020202020204" pitchFamily="34" charset="0"/>
            </a:endParaRPr>
          </a:p>
          <a:p>
            <a:pPr marL="285750" lvl="2" indent="-285750">
              <a:spcAft>
                <a:spcPts val="600"/>
              </a:spcAft>
              <a:buClr>
                <a:srgbClr val="FF0000"/>
              </a:buClr>
              <a:buFont typeface="Wingdings" panose="05000000000000000000" pitchFamily="2" charset="2"/>
              <a:buChar char="Ø"/>
            </a:pPr>
            <a:endParaRPr lang="fr-FR" sz="1800" b="1" dirty="0">
              <a:solidFill>
                <a:srgbClr val="F28E65"/>
              </a:solidFill>
            </a:endParaRPr>
          </a:p>
          <a:p>
            <a:pPr marL="180975" lvl="2">
              <a:buClr>
                <a:srgbClr val="FF0000"/>
              </a:buClr>
            </a:pPr>
            <a:endParaRPr lang="fr-FR" sz="2000" i="1" dirty="0"/>
          </a:p>
          <a:p>
            <a:endParaRPr lang="fr-FR" dirty="0"/>
          </a:p>
        </p:txBody>
      </p:sp>
      <p:sp>
        <p:nvSpPr>
          <p:cNvPr id="5" name="Espace réservé de la date 4"/>
          <p:cNvSpPr>
            <a:spLocks noGrp="1"/>
          </p:cNvSpPr>
          <p:nvPr>
            <p:ph type="dt" sz="half" idx="10"/>
          </p:nvPr>
        </p:nvSpPr>
        <p:spPr/>
        <p:txBody>
          <a:bodyPr/>
          <a:lstStyle/>
          <a:p>
            <a:pPr algn="r"/>
            <a:fld id="{06D85021-4B0F-4284-B7FE-CBAC1AD5F74C}" type="datetime1">
              <a:rPr lang="fr-FR" cap="all" smtClean="0"/>
              <a:t>10/01/2022</a:t>
            </a:fld>
            <a:endParaRPr lang="fr-FR" cap="all"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a:t>
            </a:fld>
            <a:endParaRPr lang="fr-FR" dirty="0"/>
          </a:p>
        </p:txBody>
      </p:sp>
      <p:sp>
        <p:nvSpPr>
          <p:cNvPr id="7" name="Titre 1"/>
          <p:cNvSpPr>
            <a:spLocks noGrp="1"/>
          </p:cNvSpPr>
          <p:nvPr>
            <p:ph type="title"/>
          </p:nvPr>
        </p:nvSpPr>
        <p:spPr>
          <a:xfrm>
            <a:off x="3275856" y="228813"/>
            <a:ext cx="5760640" cy="360040"/>
          </a:xfrm>
        </p:spPr>
        <p:txBody>
          <a:bodyPr/>
          <a:lstStyle/>
          <a:p>
            <a:r>
              <a:rPr lang="fr-FR" sz="2000" dirty="0"/>
              <a:t>Parcoursup au service de l’égalité des chances</a:t>
            </a:r>
            <a:br>
              <a:rPr lang="fr-FR" dirty="0"/>
            </a:br>
            <a:br>
              <a:rPr lang="fr-FR" dirty="0"/>
            </a:br>
            <a:br>
              <a:rPr lang="fr-FR" dirty="0"/>
            </a:br>
            <a:br>
              <a:rPr lang="fr-FR" dirty="0"/>
            </a:br>
            <a:br>
              <a:rPr lang="fr-FR" dirty="0"/>
            </a:br>
            <a:endParaRPr lang="fr-FR" dirty="0"/>
          </a:p>
        </p:txBody>
      </p:sp>
    </p:spTree>
    <p:extLst>
      <p:ext uri="{BB962C8B-B14F-4D97-AF65-F5344CB8AC3E}">
        <p14:creationId xmlns:p14="http://schemas.microsoft.com/office/powerpoint/2010/main" val="3475976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55776" y="195486"/>
            <a:ext cx="6480720" cy="360040"/>
          </a:xfrm>
        </p:spPr>
        <p:txBody>
          <a:bodyPr/>
          <a:lstStyle/>
          <a:p>
            <a:r>
              <a:rPr lang="fr-FR" sz="2000" dirty="0"/>
              <a:t>Les éléments transmis à chaque formation demandée</a:t>
            </a:r>
          </a:p>
        </p:txBody>
      </p:sp>
      <p:sp>
        <p:nvSpPr>
          <p:cNvPr id="4" name="Espace réservé du texte 3"/>
          <p:cNvSpPr>
            <a:spLocks noGrp="1"/>
          </p:cNvSpPr>
          <p:nvPr>
            <p:ph type="body" sz="quarter" idx="14"/>
          </p:nvPr>
        </p:nvSpPr>
        <p:spPr>
          <a:xfrm>
            <a:off x="395536" y="771550"/>
            <a:ext cx="3834816" cy="3867934"/>
          </a:xfrm>
        </p:spPr>
        <p:txBody>
          <a:bodyPr/>
          <a:lstStyle/>
          <a:p>
            <a:pPr marL="177796" indent="-177796" defTabSz="457189">
              <a:spcBef>
                <a:spcPct val="20000"/>
              </a:spcBef>
              <a:spcAft>
                <a:spcPts val="0"/>
              </a:spcAft>
              <a:buClr>
                <a:srgbClr val="FF0000"/>
              </a:buClr>
              <a:buSzPct val="100000"/>
              <a:buFont typeface="Lucida Grande"/>
              <a:buChar char="&gt;"/>
              <a:defRPr/>
            </a:pPr>
            <a:r>
              <a:rPr lang="fr-FR" sz="2000" b="1" dirty="0">
                <a:solidFill>
                  <a:srgbClr val="F28E65"/>
                </a:solidFill>
              </a:rPr>
              <a:t>le projet de formation motivé</a:t>
            </a:r>
          </a:p>
          <a:p>
            <a:pPr marL="177796" indent="-177796" defTabSz="457189">
              <a:spcBef>
                <a:spcPct val="20000"/>
              </a:spcBef>
              <a:spcAft>
                <a:spcPts val="0"/>
              </a:spcAft>
              <a:buClr>
                <a:srgbClr val="FF0000"/>
              </a:buClr>
              <a:buSzPct val="100000"/>
              <a:buFont typeface="Lucida Grande"/>
              <a:buChar char="&gt;"/>
              <a:defRPr/>
            </a:pPr>
            <a:endParaRPr lang="fr-FR" sz="2000" b="1" dirty="0">
              <a:solidFill>
                <a:srgbClr val="F28E65"/>
              </a:solidFill>
            </a:endParaRPr>
          </a:p>
          <a:p>
            <a:pPr marL="177796" indent="-177796" defTabSz="457189">
              <a:spcBef>
                <a:spcPct val="20000"/>
              </a:spcBef>
              <a:spcAft>
                <a:spcPts val="0"/>
              </a:spcAft>
              <a:buClr>
                <a:srgbClr val="FF0000"/>
              </a:buClr>
              <a:buSzPct val="100000"/>
              <a:buFont typeface="Lucida Grande"/>
              <a:buChar char="&gt;"/>
              <a:defRPr/>
            </a:pPr>
            <a:r>
              <a:rPr lang="fr-FR" sz="2000" b="1" dirty="0">
                <a:solidFill>
                  <a:srgbClr val="F28E65"/>
                </a:solidFill>
              </a:rPr>
              <a:t>les pièces complémentaires </a:t>
            </a:r>
            <a:r>
              <a:rPr lang="fr-FR" sz="2000" dirty="0">
                <a:solidFill>
                  <a:srgbClr val="3D566E"/>
                </a:solidFill>
              </a:rPr>
              <a:t>demandées par certaines formations</a:t>
            </a:r>
          </a:p>
          <a:p>
            <a:pPr marL="177796" indent="-177796" defTabSz="457189">
              <a:spcBef>
                <a:spcPct val="20000"/>
              </a:spcBef>
              <a:spcAft>
                <a:spcPts val="0"/>
              </a:spcAft>
              <a:buClr>
                <a:srgbClr val="FF0000"/>
              </a:buClr>
              <a:buSzPct val="100000"/>
              <a:buFont typeface="Lucida Grande"/>
              <a:buChar char="&gt;"/>
              <a:defRPr/>
            </a:pPr>
            <a:endParaRPr lang="fr-FR" sz="2000" b="1" dirty="0">
              <a:solidFill>
                <a:srgbClr val="F28E65"/>
              </a:solidFill>
            </a:endParaRPr>
          </a:p>
          <a:p>
            <a:pPr marL="177796" indent="-177796" defTabSz="457189">
              <a:spcBef>
                <a:spcPct val="20000"/>
              </a:spcBef>
              <a:spcAft>
                <a:spcPts val="0"/>
              </a:spcAft>
              <a:buClr>
                <a:srgbClr val="FF0000"/>
              </a:buClr>
              <a:buSzPct val="100000"/>
              <a:buFont typeface="Lucida Grande"/>
              <a:buChar char="&gt;"/>
              <a:defRPr/>
            </a:pPr>
            <a:r>
              <a:rPr lang="fr-FR" sz="2000" b="1" dirty="0">
                <a:solidFill>
                  <a:srgbClr val="F28E65"/>
                </a:solidFill>
              </a:rPr>
              <a:t>la rubrique « Activités et centres d’intérêt » </a:t>
            </a:r>
            <a:r>
              <a:rPr lang="fr-FR" sz="2000" dirty="0">
                <a:solidFill>
                  <a:srgbClr val="3D566E"/>
                </a:solidFill>
              </a:rPr>
              <a:t>si elle a été renseignée</a:t>
            </a:r>
          </a:p>
          <a:p>
            <a:pPr defTabSz="457189">
              <a:spcBef>
                <a:spcPct val="20000"/>
              </a:spcBef>
              <a:spcAft>
                <a:spcPts val="0"/>
              </a:spcAft>
              <a:buClr>
                <a:srgbClr val="FF0000"/>
              </a:buClr>
              <a:buSzPct val="100000"/>
              <a:defRPr/>
            </a:pPr>
            <a:endParaRPr lang="fr-FR" sz="2000" b="1" dirty="0">
              <a:solidFill>
                <a:srgbClr val="F28E65"/>
              </a:solidFill>
            </a:endParaRPr>
          </a:p>
          <a:p>
            <a:pPr marL="177796" indent="-177796" defTabSz="457189">
              <a:spcBef>
                <a:spcPct val="20000"/>
              </a:spcBef>
              <a:spcAft>
                <a:spcPts val="0"/>
              </a:spcAft>
              <a:buClr>
                <a:srgbClr val="FF0000"/>
              </a:buClr>
              <a:buSzPct val="100000"/>
              <a:buFont typeface="Lucida Grande"/>
              <a:buChar char="&gt;"/>
              <a:defRPr/>
            </a:pPr>
            <a:r>
              <a:rPr lang="fr-FR" sz="2000" b="1" dirty="0">
                <a:solidFill>
                  <a:srgbClr val="F28E65"/>
                </a:solidFill>
              </a:rPr>
              <a:t>la fiche Avenir </a:t>
            </a:r>
            <a:r>
              <a:rPr lang="fr-FR" sz="2000" dirty="0">
                <a:solidFill>
                  <a:srgbClr val="3D566E"/>
                </a:solidFill>
              </a:rPr>
              <a:t>renseignée par le lycée </a:t>
            </a:r>
          </a:p>
          <a:p>
            <a:pPr defTabSz="457189">
              <a:spcBef>
                <a:spcPct val="20000"/>
              </a:spcBef>
              <a:spcAft>
                <a:spcPts val="0"/>
              </a:spcAft>
              <a:buClr>
                <a:srgbClr val="FF0000"/>
              </a:buClr>
              <a:buSzPct val="100000"/>
              <a:defRPr/>
            </a:pPr>
            <a:endParaRPr lang="fr-FR" sz="2000" dirty="0">
              <a:solidFill>
                <a:srgbClr val="3D566E"/>
              </a:solidFill>
              <a:latin typeface="Calibri"/>
            </a:endParaRPr>
          </a:p>
          <a:p>
            <a:pPr marL="177796" indent="-177796" defTabSz="457189">
              <a:spcBef>
                <a:spcPct val="20000"/>
              </a:spcBef>
              <a:spcAft>
                <a:spcPts val="0"/>
              </a:spcAft>
              <a:buClr>
                <a:srgbClr val="FF0000"/>
              </a:buClr>
              <a:buSzPct val="100000"/>
              <a:buFont typeface="Lucida Grande"/>
              <a:buChar char="&gt;"/>
              <a:defRPr/>
            </a:pPr>
            <a:endParaRPr lang="fr-FR" sz="2000" dirty="0">
              <a:solidFill>
                <a:srgbClr val="3D566E"/>
              </a:solidFill>
              <a:latin typeface="Calibri"/>
            </a:endParaRPr>
          </a:p>
          <a:p>
            <a:endParaRPr lang="fr-FR" dirty="0"/>
          </a:p>
        </p:txBody>
      </p:sp>
      <p:sp>
        <p:nvSpPr>
          <p:cNvPr id="6" name="Espace réservé du texte 5"/>
          <p:cNvSpPr>
            <a:spLocks noGrp="1"/>
          </p:cNvSpPr>
          <p:nvPr>
            <p:ph type="body" sz="quarter" idx="16"/>
          </p:nvPr>
        </p:nvSpPr>
        <p:spPr>
          <a:xfrm>
            <a:off x="4446480" y="771550"/>
            <a:ext cx="4446000" cy="3867934"/>
          </a:xfrm>
        </p:spPr>
        <p:txBody>
          <a:bodyPr/>
          <a:lstStyle/>
          <a:p>
            <a:pPr marL="177796" indent="-177796" defTabSz="457189">
              <a:spcBef>
                <a:spcPct val="20000"/>
              </a:spcBef>
              <a:spcAft>
                <a:spcPts val="0"/>
              </a:spcAft>
              <a:buClr>
                <a:srgbClr val="FF0000"/>
              </a:buClr>
              <a:buSzPct val="100000"/>
              <a:buFont typeface="Lucida Grande"/>
              <a:buChar char="&gt;"/>
              <a:defRPr/>
            </a:pPr>
            <a:r>
              <a:rPr lang="fr-FR" sz="2000" b="1" dirty="0">
                <a:solidFill>
                  <a:srgbClr val="F28E65"/>
                </a:solidFill>
              </a:rPr>
              <a:t>Les bulletins scolaires et notes du baccalauréat </a:t>
            </a:r>
            <a:r>
              <a:rPr lang="fr-FR" sz="2000" b="1" dirty="0">
                <a:solidFill>
                  <a:srgbClr val="3D566E"/>
                </a:solidFill>
              </a:rPr>
              <a:t>: </a:t>
            </a:r>
          </a:p>
          <a:p>
            <a:pPr lvl="1"/>
            <a:r>
              <a:rPr lang="fr-FR" sz="1800" b="1" dirty="0">
                <a:solidFill>
                  <a:srgbClr val="3D566E"/>
                </a:solidFill>
              </a:rPr>
              <a:t>Année de première </a:t>
            </a:r>
            <a:r>
              <a:rPr lang="fr-FR" sz="1800" dirty="0">
                <a:solidFill>
                  <a:srgbClr val="3D566E"/>
                </a:solidFill>
              </a:rPr>
              <a:t>: bulletins scolaires et les notes des épreuves anticipées de français (pour les lycéens généraux et technologiques)</a:t>
            </a:r>
          </a:p>
          <a:p>
            <a:pPr lvl="1"/>
            <a:r>
              <a:rPr lang="fr-FR" sz="1800" b="1" dirty="0">
                <a:solidFill>
                  <a:srgbClr val="3D566E"/>
                </a:solidFill>
              </a:rPr>
              <a:t>Année de terminale </a:t>
            </a:r>
            <a:r>
              <a:rPr lang="fr-FR" sz="1800" dirty="0">
                <a:solidFill>
                  <a:srgbClr val="3D566E"/>
                </a:solidFill>
              </a:rPr>
              <a:t>: bulletins scolaires des 1er et 2e trimestres (ou 1</a:t>
            </a:r>
            <a:r>
              <a:rPr lang="fr-FR" sz="1800" baseline="30000" dirty="0">
                <a:solidFill>
                  <a:srgbClr val="3D566E"/>
                </a:solidFill>
              </a:rPr>
              <a:t>er</a:t>
            </a:r>
            <a:r>
              <a:rPr lang="fr-FR" sz="1800" dirty="0">
                <a:solidFill>
                  <a:srgbClr val="3D566E"/>
                </a:solidFill>
              </a:rPr>
              <a:t> semestre), notes des épreuves finales des deux enseignements de spécialité (pour les lycéens généraux et technologiques)</a:t>
            </a:r>
          </a:p>
          <a:p>
            <a:pPr lvl="1"/>
            <a:endParaRPr lang="fr-FR" sz="1600" dirty="0">
              <a:solidFill>
                <a:srgbClr val="3D566E"/>
              </a:solidFill>
            </a:endParaRPr>
          </a:p>
          <a:p>
            <a:pPr defTabSz="457189">
              <a:spcBef>
                <a:spcPct val="20000"/>
              </a:spcBef>
              <a:spcAft>
                <a:spcPts val="0"/>
              </a:spcAft>
              <a:buClr>
                <a:srgbClr val="FF0000"/>
              </a:buClr>
              <a:buSzPct val="100000"/>
              <a:defRPr/>
            </a:pPr>
            <a:endParaRPr lang="fr-FR" dirty="0"/>
          </a:p>
        </p:txBody>
      </p:sp>
      <p:sp>
        <p:nvSpPr>
          <p:cNvPr id="7" name="Espace réservé de la date 6"/>
          <p:cNvSpPr>
            <a:spLocks noGrp="1"/>
          </p:cNvSpPr>
          <p:nvPr>
            <p:ph type="dt" sz="half" idx="10"/>
          </p:nvPr>
        </p:nvSpPr>
        <p:spPr/>
        <p:txBody>
          <a:bodyPr/>
          <a:lstStyle/>
          <a:p>
            <a:pPr algn="r" defTabSz="914378"/>
            <a:fld id="{820849E3-7600-42FA-8728-1373D67660D1}" type="datetime1">
              <a:rPr lang="fr-FR" cap="all">
                <a:solidFill>
                  <a:srgbClr val="000000"/>
                </a:solidFill>
                <a:latin typeface="Arial"/>
              </a:rPr>
              <a:pPr algn="r" defTabSz="914378"/>
              <a:t>10/01/2022</a:t>
            </a:fld>
            <a:endParaRPr lang="fr-FR" cap="all" dirty="0">
              <a:solidFill>
                <a:srgbClr val="000000"/>
              </a:solidFill>
              <a:latin typeface="Arial"/>
            </a:endParaRPr>
          </a:p>
        </p:txBody>
      </p:sp>
      <p:sp>
        <p:nvSpPr>
          <p:cNvPr id="8" name="Espace réservé du numéro de diapositive 7"/>
          <p:cNvSpPr>
            <a:spLocks noGrp="1"/>
          </p:cNvSpPr>
          <p:nvPr>
            <p:ph type="sldNum" sz="quarter" idx="12"/>
          </p:nvPr>
        </p:nvSpPr>
        <p:spPr/>
        <p:txBody>
          <a:bodyPr/>
          <a:lstStyle/>
          <a:p>
            <a:pPr defTabSz="914378"/>
            <a:fld id="{733122C9-A0B9-462F-8757-0847AD287B63}" type="slidenum">
              <a:rPr lang="fr-FR">
                <a:latin typeface="Arial"/>
              </a:rPr>
              <a:pPr defTabSz="914378"/>
              <a:t>20</a:t>
            </a:fld>
            <a:endParaRPr lang="fr-FR" dirty="0">
              <a:latin typeface="Arial"/>
            </a:endParaRPr>
          </a:p>
        </p:txBody>
      </p:sp>
      <p:sp>
        <p:nvSpPr>
          <p:cNvPr id="9" name="ZoneTexte 8"/>
          <p:cNvSpPr txBox="1"/>
          <p:nvPr/>
        </p:nvSpPr>
        <p:spPr>
          <a:xfrm>
            <a:off x="4735502" y="4372938"/>
            <a:ext cx="3867955" cy="338554"/>
          </a:xfrm>
          <a:prstGeom prst="rect">
            <a:avLst/>
          </a:prstGeom>
          <a:solidFill>
            <a:srgbClr val="0C5076"/>
          </a:solidFill>
        </p:spPr>
        <p:txBody>
          <a:bodyPr wrap="square" rtlCol="0">
            <a:spAutoFit/>
          </a:bodyPr>
          <a:lstStyle/>
          <a:p>
            <a:pPr lvl="0" algn="ctr"/>
            <a:r>
              <a:rPr lang="fr-FR" sz="1600" b="1" dirty="0">
                <a:solidFill>
                  <a:schemeClr val="bg1"/>
                </a:solidFill>
              </a:rPr>
              <a:t>= un baccalauréat mieux valorisé </a:t>
            </a:r>
          </a:p>
        </p:txBody>
      </p:sp>
    </p:spTree>
    <p:extLst>
      <p:ext uri="{BB962C8B-B14F-4D97-AF65-F5344CB8AC3E}">
        <p14:creationId xmlns:p14="http://schemas.microsoft.com/office/powerpoint/2010/main" val="2454577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96505" y="4011910"/>
            <a:ext cx="8640960" cy="936105"/>
          </a:xfrm>
        </p:spPr>
        <p:txBody>
          <a:bodyPr/>
          <a:lstStyle/>
          <a:p>
            <a:pPr marL="0" indent="0">
              <a:buNone/>
            </a:pPr>
            <a:r>
              <a:rPr lang="fr-FR" sz="2800"/>
              <a:t>Etape 3 : consulter les réponses des formations et faire ses choix </a:t>
            </a:r>
          </a:p>
        </p:txBody>
      </p:sp>
      <p:pic>
        <p:nvPicPr>
          <p:cNvPr id="7" name="Espace réservé pour une image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566" b="13566"/>
          <a:stretch>
            <a:fillRect/>
          </a:stretch>
        </p:blipFill>
        <p:spPr>
          <a:xfrm>
            <a:off x="962826" y="666801"/>
            <a:ext cx="7218511" cy="3140962"/>
          </a:xfrm>
        </p:spPr>
      </p:pic>
    </p:spTree>
    <p:extLst>
      <p:ext uri="{BB962C8B-B14F-4D97-AF65-F5344CB8AC3E}">
        <p14:creationId xmlns:p14="http://schemas.microsoft.com/office/powerpoint/2010/main" val="1933595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1E14F51-A439-4A06-B0B5-C5B7E6D6A3C4}" type="datetime1">
              <a:rPr lang="fr-FR" cap="all" smtClean="0"/>
              <a:t>10/01/2022</a:t>
            </a:fld>
            <a:endParaRPr lang="fr-FR" cap="all"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22</a:t>
            </a:fld>
            <a:endParaRPr lang="fr-FR" dirty="0"/>
          </a:p>
        </p:txBody>
      </p:sp>
      <p:pic>
        <p:nvPicPr>
          <p:cNvPr id="7" name="Image 6"/>
          <p:cNvPicPr>
            <a:picLocks noChangeAspect="1"/>
          </p:cNvPicPr>
          <p:nvPr/>
        </p:nvPicPr>
        <p:blipFill>
          <a:blip r:embed="rId2"/>
          <a:stretch>
            <a:fillRect/>
          </a:stretch>
        </p:blipFill>
        <p:spPr>
          <a:xfrm>
            <a:off x="0" y="-24780"/>
            <a:ext cx="9144000" cy="5143499"/>
          </a:xfrm>
          <a:prstGeom prst="rect">
            <a:avLst/>
          </a:prstGeom>
        </p:spPr>
      </p:pic>
    </p:spTree>
    <p:extLst>
      <p:ext uri="{BB962C8B-B14F-4D97-AF65-F5344CB8AC3E}">
        <p14:creationId xmlns:p14="http://schemas.microsoft.com/office/powerpoint/2010/main" val="1164611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6" descr="Image associée">
            <a:extLst>
              <a:ext uri="{FF2B5EF4-FFF2-40B4-BE49-F238E27FC236}">
                <a16:creationId xmlns:a16="http://schemas.microsoft.com/office/drawing/2014/main" id="{79A9531D-E3E2-47EB-9D3D-9E45CFB2F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235" y="434579"/>
            <a:ext cx="767953" cy="75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a:extLst>
              <a:ext uri="{FF2B5EF4-FFF2-40B4-BE49-F238E27FC236}">
                <a16:creationId xmlns:a16="http://schemas.microsoft.com/office/drawing/2014/main" id="{950400A7-AC9A-46B4-85F4-295E32B54941}"/>
              </a:ext>
            </a:extLst>
          </p:cNvPr>
          <p:cNvSpPr txBox="1">
            <a:spLocks noChangeArrowheads="1"/>
          </p:cNvSpPr>
          <p:nvPr/>
        </p:nvSpPr>
        <p:spPr bwMode="auto">
          <a:xfrm>
            <a:off x="2373213" y="427435"/>
            <a:ext cx="412254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500">
                <a:solidFill>
                  <a:schemeClr val="tx1"/>
                </a:solidFill>
                <a:latin typeface="BlocSSK" pitchFamily="2" charset="0"/>
              </a:defRPr>
            </a:lvl1pPr>
            <a:lvl2pPr marL="742950" indent="-285750">
              <a:defRPr sz="1500">
                <a:solidFill>
                  <a:schemeClr val="tx1"/>
                </a:solidFill>
                <a:latin typeface="BlocSSK" pitchFamily="2" charset="0"/>
              </a:defRPr>
            </a:lvl2pPr>
            <a:lvl3pPr marL="1143000" indent="-228600">
              <a:defRPr sz="1500">
                <a:solidFill>
                  <a:schemeClr val="tx1"/>
                </a:solidFill>
                <a:latin typeface="BlocSSK" pitchFamily="2" charset="0"/>
              </a:defRPr>
            </a:lvl3pPr>
            <a:lvl4pPr marL="1600200" indent="-228600">
              <a:defRPr sz="1500">
                <a:solidFill>
                  <a:schemeClr val="tx1"/>
                </a:solidFill>
                <a:latin typeface="BlocSSK" pitchFamily="2" charset="0"/>
              </a:defRPr>
            </a:lvl4pPr>
            <a:lvl5pPr marL="2057400" indent="-228600">
              <a:defRPr sz="1500">
                <a:solidFill>
                  <a:schemeClr val="tx1"/>
                </a:solidFill>
                <a:latin typeface="BlocSSK" pitchFamily="2" charset="0"/>
              </a:defRPr>
            </a:lvl5pPr>
            <a:lvl6pPr marL="2514600" indent="-228600" eaLnBrk="0" fontAlgn="base" hangingPunct="0">
              <a:spcBef>
                <a:spcPct val="0"/>
              </a:spcBef>
              <a:spcAft>
                <a:spcPct val="0"/>
              </a:spcAft>
              <a:defRPr sz="1500">
                <a:solidFill>
                  <a:schemeClr val="tx1"/>
                </a:solidFill>
                <a:latin typeface="BlocSSK" pitchFamily="2" charset="0"/>
              </a:defRPr>
            </a:lvl6pPr>
            <a:lvl7pPr marL="2971800" indent="-228600" eaLnBrk="0" fontAlgn="base" hangingPunct="0">
              <a:spcBef>
                <a:spcPct val="0"/>
              </a:spcBef>
              <a:spcAft>
                <a:spcPct val="0"/>
              </a:spcAft>
              <a:defRPr sz="1500">
                <a:solidFill>
                  <a:schemeClr val="tx1"/>
                </a:solidFill>
                <a:latin typeface="BlocSSK" pitchFamily="2" charset="0"/>
              </a:defRPr>
            </a:lvl7pPr>
            <a:lvl8pPr marL="3429000" indent="-228600" eaLnBrk="0" fontAlgn="base" hangingPunct="0">
              <a:spcBef>
                <a:spcPct val="0"/>
              </a:spcBef>
              <a:spcAft>
                <a:spcPct val="0"/>
              </a:spcAft>
              <a:defRPr sz="1500">
                <a:solidFill>
                  <a:schemeClr val="tx1"/>
                </a:solidFill>
                <a:latin typeface="BlocSSK" pitchFamily="2" charset="0"/>
              </a:defRPr>
            </a:lvl8pPr>
            <a:lvl9pPr marL="3886200" indent="-228600" eaLnBrk="0" fontAlgn="base" hangingPunct="0">
              <a:spcBef>
                <a:spcPct val="0"/>
              </a:spcBef>
              <a:spcAft>
                <a:spcPct val="0"/>
              </a:spcAft>
              <a:defRPr sz="1500">
                <a:solidFill>
                  <a:schemeClr val="tx1"/>
                </a:solidFill>
                <a:latin typeface="BlocSSK" pitchFamily="2" charset="0"/>
              </a:defRPr>
            </a:lvl9pPr>
          </a:lstStyle>
          <a:p>
            <a:pPr algn="ctr" defTabSz="685800" eaLnBrk="0" fontAlgn="base" hangingPunct="0">
              <a:spcBef>
                <a:spcPct val="0"/>
              </a:spcBef>
              <a:spcAft>
                <a:spcPct val="0"/>
              </a:spcAft>
            </a:pPr>
            <a:r>
              <a:rPr lang="fr-FR" altLang="fr-FR" sz="1950" b="1" dirty="0"/>
              <a:t>Délai pour </a:t>
            </a:r>
            <a:r>
              <a:rPr lang="fr-FR" altLang="fr-FR" sz="1950" b="1" u="sng" dirty="0"/>
              <a:t>répondre aux propositions </a:t>
            </a:r>
          </a:p>
          <a:p>
            <a:pPr algn="ctr" defTabSz="685800" eaLnBrk="0" fontAlgn="base" hangingPunct="0">
              <a:spcBef>
                <a:spcPct val="0"/>
              </a:spcBef>
              <a:spcAft>
                <a:spcPct val="0"/>
              </a:spcAft>
            </a:pPr>
            <a:r>
              <a:rPr lang="fr-FR" altLang="fr-FR" sz="1950" b="1" dirty="0"/>
              <a:t>des établissements</a:t>
            </a:r>
          </a:p>
        </p:txBody>
      </p:sp>
      <p:pic>
        <p:nvPicPr>
          <p:cNvPr id="21" name="Picture 6" descr="Résultat de recherche d'images pour &quot;IMPORTANT&quot;">
            <a:extLst>
              <a:ext uri="{FF2B5EF4-FFF2-40B4-BE49-F238E27FC236}">
                <a16:creationId xmlns:a16="http://schemas.microsoft.com/office/drawing/2014/main" id="{C342B028-B469-4849-8167-433291F3D6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9148" y="366713"/>
            <a:ext cx="1025128" cy="85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1">
            <a:extLst>
              <a:ext uri="{FF2B5EF4-FFF2-40B4-BE49-F238E27FC236}">
                <a16:creationId xmlns:a16="http://schemas.microsoft.com/office/drawing/2014/main" id="{23667213-D9C6-4032-95F2-E5A58135ECC0}"/>
              </a:ext>
            </a:extLst>
          </p:cNvPr>
          <p:cNvSpPr>
            <a:spLocks noChangeArrowheads="1"/>
          </p:cNvSpPr>
          <p:nvPr/>
        </p:nvSpPr>
        <p:spPr bwMode="auto">
          <a:xfrm>
            <a:off x="1082279" y="2018110"/>
            <a:ext cx="6892528" cy="2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BlocSSK" pitchFamily="2" charset="0"/>
              </a:defRPr>
            </a:lvl1pPr>
            <a:lvl2pPr marL="742950" indent="-285750">
              <a:defRPr sz="1500">
                <a:solidFill>
                  <a:schemeClr val="tx1"/>
                </a:solidFill>
                <a:latin typeface="BlocSSK" pitchFamily="2" charset="0"/>
              </a:defRPr>
            </a:lvl2pPr>
            <a:lvl3pPr marL="1143000" indent="-228600">
              <a:defRPr sz="1500">
                <a:solidFill>
                  <a:schemeClr val="tx1"/>
                </a:solidFill>
                <a:latin typeface="BlocSSK" pitchFamily="2" charset="0"/>
              </a:defRPr>
            </a:lvl3pPr>
            <a:lvl4pPr marL="1600200" indent="-228600">
              <a:defRPr sz="1500">
                <a:solidFill>
                  <a:schemeClr val="tx1"/>
                </a:solidFill>
                <a:latin typeface="BlocSSK" pitchFamily="2" charset="0"/>
              </a:defRPr>
            </a:lvl4pPr>
            <a:lvl5pPr marL="2057400" indent="-228600">
              <a:defRPr sz="1500">
                <a:solidFill>
                  <a:schemeClr val="tx1"/>
                </a:solidFill>
                <a:latin typeface="BlocSSK" pitchFamily="2" charset="0"/>
              </a:defRPr>
            </a:lvl5pPr>
            <a:lvl6pPr marL="2514600" indent="-228600" eaLnBrk="0" fontAlgn="base" hangingPunct="0">
              <a:spcBef>
                <a:spcPct val="0"/>
              </a:spcBef>
              <a:spcAft>
                <a:spcPct val="0"/>
              </a:spcAft>
              <a:defRPr sz="1500">
                <a:solidFill>
                  <a:schemeClr val="tx1"/>
                </a:solidFill>
                <a:latin typeface="BlocSSK" pitchFamily="2" charset="0"/>
              </a:defRPr>
            </a:lvl6pPr>
            <a:lvl7pPr marL="2971800" indent="-228600" eaLnBrk="0" fontAlgn="base" hangingPunct="0">
              <a:spcBef>
                <a:spcPct val="0"/>
              </a:spcBef>
              <a:spcAft>
                <a:spcPct val="0"/>
              </a:spcAft>
              <a:defRPr sz="1500">
                <a:solidFill>
                  <a:schemeClr val="tx1"/>
                </a:solidFill>
                <a:latin typeface="BlocSSK" pitchFamily="2" charset="0"/>
              </a:defRPr>
            </a:lvl7pPr>
            <a:lvl8pPr marL="3429000" indent="-228600" eaLnBrk="0" fontAlgn="base" hangingPunct="0">
              <a:spcBef>
                <a:spcPct val="0"/>
              </a:spcBef>
              <a:spcAft>
                <a:spcPct val="0"/>
              </a:spcAft>
              <a:defRPr sz="1500">
                <a:solidFill>
                  <a:schemeClr val="tx1"/>
                </a:solidFill>
                <a:latin typeface="BlocSSK" pitchFamily="2" charset="0"/>
              </a:defRPr>
            </a:lvl8pPr>
            <a:lvl9pPr marL="3886200" indent="-228600" eaLnBrk="0" fontAlgn="base" hangingPunct="0">
              <a:spcBef>
                <a:spcPct val="0"/>
              </a:spcBef>
              <a:spcAft>
                <a:spcPct val="0"/>
              </a:spcAft>
              <a:defRPr sz="1500">
                <a:solidFill>
                  <a:schemeClr val="tx1"/>
                </a:solidFill>
                <a:latin typeface="BlocSSK" pitchFamily="2" charset="0"/>
              </a:defRPr>
            </a:lvl9pPr>
          </a:lstStyle>
          <a:p>
            <a:pPr algn="just" defTabSz="685800" eaLnBrk="0" fontAlgn="base" hangingPunct="0">
              <a:spcBef>
                <a:spcPct val="0"/>
              </a:spcBef>
              <a:spcAft>
                <a:spcPct val="0"/>
              </a:spcAft>
            </a:pPr>
            <a:r>
              <a:rPr lang="fr-FR" altLang="fr-FR" sz="1800" dirty="0">
                <a:latin typeface="Arial" panose="020B0604020202020204" pitchFamily="34" charset="0"/>
                <a:cs typeface="Arial" panose="020B0604020202020204" pitchFamily="34" charset="0"/>
              </a:rPr>
              <a:t>Réponse le 2 juin, vous disposez de </a:t>
            </a:r>
            <a:r>
              <a:rPr lang="fr-FR" altLang="fr-FR" sz="1800" b="1" u="sng" dirty="0">
                <a:latin typeface="Arial" panose="020B0604020202020204" pitchFamily="34" charset="0"/>
                <a:cs typeface="Arial" panose="020B0604020202020204" pitchFamily="34" charset="0"/>
              </a:rPr>
              <a:t>5 jours</a:t>
            </a:r>
            <a:r>
              <a:rPr lang="fr-FR" altLang="fr-FR" sz="1800" dirty="0">
                <a:latin typeface="Arial" panose="020B0604020202020204" pitchFamily="34" charset="0"/>
                <a:cs typeface="Arial" panose="020B0604020202020204" pitchFamily="34" charset="0"/>
              </a:rPr>
              <a:t> pour accepter, soit jusqu'au 7 Juin,</a:t>
            </a:r>
          </a:p>
          <a:p>
            <a:pPr algn="just" defTabSz="685800" eaLnBrk="0" fontAlgn="base" hangingPunct="0">
              <a:spcBef>
                <a:spcPct val="0"/>
              </a:spcBef>
              <a:spcAft>
                <a:spcPct val="0"/>
              </a:spcAft>
            </a:pPr>
            <a:endParaRPr lang="fr-FR" altLang="fr-FR" sz="1800" dirty="0">
              <a:latin typeface="Arial" panose="020B0604020202020204" pitchFamily="34" charset="0"/>
              <a:cs typeface="Arial" panose="020B0604020202020204" pitchFamily="34" charset="0"/>
            </a:endParaRPr>
          </a:p>
          <a:p>
            <a:pPr algn="just" defTabSz="685800" eaLnBrk="0" fontAlgn="base" hangingPunct="0">
              <a:spcBef>
                <a:spcPct val="0"/>
              </a:spcBef>
              <a:spcAft>
                <a:spcPct val="0"/>
              </a:spcAft>
            </a:pPr>
            <a:r>
              <a:rPr lang="fr-FR" altLang="fr-FR" sz="1800" dirty="0">
                <a:latin typeface="Arial" panose="020B0604020202020204" pitchFamily="34" charset="0"/>
                <a:cs typeface="Arial" panose="020B0604020202020204" pitchFamily="34" charset="0"/>
              </a:rPr>
              <a:t>Réponse le 3 juin, vous disposez de </a:t>
            </a:r>
            <a:r>
              <a:rPr lang="fr-FR" altLang="fr-FR" sz="1800" b="1" u="sng" dirty="0">
                <a:latin typeface="Arial" panose="020B0604020202020204" pitchFamily="34" charset="0"/>
                <a:cs typeface="Arial" panose="020B0604020202020204" pitchFamily="34" charset="0"/>
              </a:rPr>
              <a:t>4 jours</a:t>
            </a:r>
            <a:r>
              <a:rPr lang="fr-FR" altLang="fr-FR" sz="1800" b="1" dirty="0">
                <a:latin typeface="Arial" panose="020B0604020202020204" pitchFamily="34" charset="0"/>
                <a:cs typeface="Arial" panose="020B0604020202020204" pitchFamily="34" charset="0"/>
              </a:rPr>
              <a:t> </a:t>
            </a:r>
            <a:r>
              <a:rPr lang="fr-FR" altLang="fr-FR" sz="1800" dirty="0">
                <a:latin typeface="Arial" panose="020B0604020202020204" pitchFamily="34" charset="0"/>
                <a:cs typeface="Arial" panose="020B0604020202020204" pitchFamily="34" charset="0"/>
              </a:rPr>
              <a:t>pour accepter, soit jusqu'au 7 Juin également,</a:t>
            </a:r>
          </a:p>
          <a:p>
            <a:pPr algn="just" defTabSz="685800" eaLnBrk="0" fontAlgn="base" hangingPunct="0">
              <a:spcBef>
                <a:spcPct val="0"/>
              </a:spcBef>
              <a:spcAft>
                <a:spcPct val="0"/>
              </a:spcAft>
            </a:pPr>
            <a:endParaRPr lang="fr-FR" altLang="fr-FR" sz="1800" dirty="0">
              <a:latin typeface="Arial" panose="020B0604020202020204" pitchFamily="34" charset="0"/>
              <a:cs typeface="Arial" panose="020B0604020202020204" pitchFamily="34" charset="0"/>
            </a:endParaRPr>
          </a:p>
          <a:p>
            <a:pPr algn="just" defTabSz="685800" eaLnBrk="0" fontAlgn="base" hangingPunct="0">
              <a:spcBef>
                <a:spcPct val="0"/>
              </a:spcBef>
              <a:spcAft>
                <a:spcPct val="0"/>
              </a:spcAft>
            </a:pPr>
            <a:r>
              <a:rPr lang="fr-FR" altLang="fr-FR" sz="1800" dirty="0">
                <a:latin typeface="Arial" panose="020B0604020202020204" pitchFamily="34" charset="0"/>
                <a:cs typeface="Arial" panose="020B0604020202020204" pitchFamily="34" charset="0"/>
              </a:rPr>
              <a:t>Réponse entre le 4 juin et le 14 juillet, vous disposez de </a:t>
            </a:r>
            <a:r>
              <a:rPr lang="fr-FR" altLang="fr-FR" sz="2100" b="1" i="1" u="sng" dirty="0">
                <a:latin typeface="Arial" panose="020B0604020202020204" pitchFamily="34" charset="0"/>
                <a:cs typeface="Arial" panose="020B0604020202020204" pitchFamily="34" charset="0"/>
              </a:rPr>
              <a:t>2 jours</a:t>
            </a:r>
            <a:r>
              <a:rPr lang="fr-FR" altLang="fr-FR" sz="1800" dirty="0">
                <a:latin typeface="Arial" panose="020B0604020202020204" pitchFamily="34" charset="0"/>
                <a:cs typeface="Arial" panose="020B0604020202020204" pitchFamily="34" charset="0"/>
              </a:rPr>
              <a:t> pour accepter l'offre de l'établissement.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16"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584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ZoneTexte 1">
            <a:extLst>
              <a:ext uri="{FF2B5EF4-FFF2-40B4-BE49-F238E27FC236}">
                <a16:creationId xmlns:a16="http://schemas.microsoft.com/office/drawing/2014/main" id="{3ACDF3EC-35E3-4D08-9FC1-F666A6C63233}"/>
              </a:ext>
            </a:extLst>
          </p:cNvPr>
          <p:cNvSpPr txBox="1">
            <a:spLocks noChangeArrowheads="1"/>
          </p:cNvSpPr>
          <p:nvPr/>
        </p:nvSpPr>
        <p:spPr bwMode="auto">
          <a:xfrm>
            <a:off x="1120378" y="339502"/>
            <a:ext cx="67282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100">
                <a:solidFill>
                  <a:schemeClr val="tx1"/>
                </a:solidFill>
                <a:latin typeface="Times New Roman" panose="02020603050405020304" pitchFamily="18" charset="0"/>
              </a:defRPr>
            </a:lvl1pPr>
            <a:lvl2pPr marL="742950" indent="-285750">
              <a:spcBef>
                <a:spcPct val="20000"/>
              </a:spcBef>
              <a:buChar char="–"/>
              <a:defRPr sz="2700">
                <a:solidFill>
                  <a:schemeClr val="tx1"/>
                </a:solidFill>
                <a:latin typeface="Times New Roman" panose="02020603050405020304" pitchFamily="18" charset="0"/>
              </a:defRPr>
            </a:lvl2pPr>
            <a:lvl3pPr marL="1143000" indent="-228600">
              <a:spcBef>
                <a:spcPct val="20000"/>
              </a:spcBef>
              <a:buChar char="•"/>
              <a:defRPr sz="2300">
                <a:solidFill>
                  <a:schemeClr val="tx1"/>
                </a:solidFill>
                <a:latin typeface="Times New Roman" panose="02020603050405020304" pitchFamily="18" charset="0"/>
              </a:defRPr>
            </a:lvl3pPr>
            <a:lvl4pPr marL="1600200" indent="-228600">
              <a:spcBef>
                <a:spcPct val="20000"/>
              </a:spcBef>
              <a:buChar char="–"/>
              <a:defRPr sz="1900">
                <a:solidFill>
                  <a:schemeClr val="tx1"/>
                </a:solidFill>
                <a:latin typeface="Times New Roman" panose="02020603050405020304" pitchFamily="18" charset="0"/>
              </a:defRPr>
            </a:lvl4pPr>
            <a:lvl5pPr marL="2057400" indent="-228600">
              <a:spcBef>
                <a:spcPct val="20000"/>
              </a:spcBef>
              <a:buChar char="»"/>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900">
                <a:solidFill>
                  <a:schemeClr val="tx1"/>
                </a:solidFill>
                <a:latin typeface="Times New Roman" panose="02020603050405020304" pitchFamily="18" charset="0"/>
              </a:defRPr>
            </a:lvl9pPr>
          </a:lstStyle>
          <a:p>
            <a:pPr algn="ctr" eaLnBrk="1" hangingPunct="1">
              <a:spcBef>
                <a:spcPct val="0"/>
              </a:spcBef>
              <a:buFontTx/>
              <a:buNone/>
            </a:pPr>
            <a:r>
              <a:rPr lang="fr-FR" altLang="fr-FR" sz="1800" b="1" dirty="0">
                <a:solidFill>
                  <a:srgbClr val="FFC000"/>
                </a:solidFill>
                <a:latin typeface="Arial" panose="020B0604020202020204" pitchFamily="34" charset="0"/>
                <a:cs typeface="Arial" panose="020B0604020202020204" pitchFamily="34" charset="0"/>
              </a:rPr>
              <a:t>Du 2 juin au 15 juillet: </a:t>
            </a:r>
          </a:p>
          <a:p>
            <a:pPr algn="ctr" eaLnBrk="1" hangingPunct="1">
              <a:spcBef>
                <a:spcPct val="0"/>
              </a:spcBef>
              <a:buFontTx/>
              <a:buNone/>
            </a:pPr>
            <a:r>
              <a:rPr lang="fr-FR" altLang="fr-FR" sz="1800" b="1" dirty="0">
                <a:solidFill>
                  <a:srgbClr val="FFC000"/>
                </a:solidFill>
                <a:latin typeface="Arial" panose="020B0604020202020204" pitchFamily="34" charset="0"/>
                <a:cs typeface="Arial" panose="020B0604020202020204" pitchFamily="34" charset="0"/>
              </a:rPr>
              <a:t>Propositions d’admission et inscription</a:t>
            </a:r>
          </a:p>
        </p:txBody>
      </p:sp>
      <p:sp>
        <p:nvSpPr>
          <p:cNvPr id="3" name="ZoneTexte 2">
            <a:extLst>
              <a:ext uri="{FF2B5EF4-FFF2-40B4-BE49-F238E27FC236}">
                <a16:creationId xmlns:a16="http://schemas.microsoft.com/office/drawing/2014/main" id="{859E2AB5-EE2B-44E9-AC16-C765F802C556}"/>
              </a:ext>
            </a:extLst>
          </p:cNvPr>
          <p:cNvSpPr txBox="1"/>
          <p:nvPr/>
        </p:nvSpPr>
        <p:spPr>
          <a:xfrm>
            <a:off x="1120378" y="1491630"/>
            <a:ext cx="7069931" cy="3139321"/>
          </a:xfrm>
          <a:prstGeom prst="rect">
            <a:avLst/>
          </a:prstGeom>
          <a:noFill/>
        </p:spPr>
        <p:txBody>
          <a:bodyPr>
            <a:spAutoFit/>
          </a:bodyPr>
          <a:lstStyle/>
          <a:p>
            <a:pPr algn="just">
              <a:defRPr/>
            </a:pPr>
            <a:r>
              <a:rPr lang="fr-FR" dirty="0">
                <a:latin typeface="Arial" panose="020B0604020202020204" pitchFamily="34" charset="0"/>
                <a:cs typeface="Arial" panose="020B0604020202020204" pitchFamily="34" charset="0"/>
              </a:rPr>
              <a:t>A partir du 2 juin, les candidats reçoivent les décisions des établissements pour chaque vœu. </a:t>
            </a:r>
          </a:p>
          <a:p>
            <a:pPr>
              <a:defRPr/>
            </a:pPr>
            <a:endParaRPr lang="fr-FR" dirty="0">
              <a:latin typeface="Arial" panose="020B0604020202020204" pitchFamily="34" charset="0"/>
              <a:cs typeface="Arial" panose="020B0604020202020204" pitchFamily="34" charset="0"/>
            </a:endParaRPr>
          </a:p>
          <a:p>
            <a:pPr algn="just">
              <a:defRPr/>
            </a:pPr>
            <a:r>
              <a:rPr lang="fr-FR" dirty="0">
                <a:latin typeface="Arial" panose="020B0604020202020204" pitchFamily="34" charset="0"/>
                <a:cs typeface="Arial" panose="020B0604020202020204" pitchFamily="34" charset="0"/>
              </a:rPr>
              <a:t>Un message est envoyé:</a:t>
            </a:r>
          </a:p>
          <a:p>
            <a:pPr algn="just">
              <a:defRPr/>
            </a:pPr>
            <a:endParaRPr lang="fr-FR" sz="1500" dirty="0">
              <a:latin typeface="Arial" panose="020B0604020202020204" pitchFamily="34" charset="0"/>
              <a:cs typeface="Arial" panose="020B0604020202020204" pitchFamily="34" charset="0"/>
            </a:endParaRPr>
          </a:p>
          <a:p>
            <a:pPr algn="just">
              <a:defRPr/>
            </a:pPr>
            <a:r>
              <a:rPr lang="fr-FR" dirty="0">
                <a:latin typeface="Arial" panose="020B0604020202020204" pitchFamily="34" charset="0"/>
                <a:cs typeface="Arial" panose="020B0604020202020204" pitchFamily="34" charset="0"/>
              </a:rPr>
              <a:t>-  par SMS via l’application </a:t>
            </a:r>
            <a:r>
              <a:rPr lang="fr-FR" dirty="0" err="1">
                <a:latin typeface="Arial" panose="020B0604020202020204" pitchFamily="34" charset="0"/>
                <a:cs typeface="Arial" panose="020B0604020202020204" pitchFamily="34" charset="0"/>
              </a:rPr>
              <a:t>Parcoursup</a:t>
            </a:r>
            <a:r>
              <a:rPr lang="fr-FR" dirty="0">
                <a:latin typeface="Arial" panose="020B0604020202020204" pitchFamily="34" charset="0"/>
                <a:cs typeface="Arial" panose="020B0604020202020204" pitchFamily="34" charset="0"/>
              </a:rPr>
              <a:t>,</a:t>
            </a:r>
          </a:p>
          <a:p>
            <a:pPr marL="128588" indent="-128588" algn="just">
              <a:buFontTx/>
              <a:buChar char="-"/>
              <a:defRPr/>
            </a:pPr>
            <a:endParaRPr lang="fr-FR" sz="1050" dirty="0">
              <a:latin typeface="Arial" panose="020B0604020202020204" pitchFamily="34" charset="0"/>
              <a:cs typeface="Arial" panose="020B0604020202020204" pitchFamily="34" charset="0"/>
            </a:endParaRPr>
          </a:p>
          <a:p>
            <a:pPr algn="just">
              <a:defRPr/>
            </a:pPr>
            <a:r>
              <a:rPr lang="fr-FR" dirty="0">
                <a:latin typeface="Arial" panose="020B0604020202020204" pitchFamily="34" charset="0"/>
                <a:cs typeface="Arial" panose="020B0604020202020204" pitchFamily="34" charset="0"/>
              </a:rPr>
              <a:t>- dans sa messagerie personnelle (à l’adresse mail indiquée au moment de l’inscription sur </a:t>
            </a:r>
            <a:r>
              <a:rPr lang="fr-FR" dirty="0" err="1">
                <a:latin typeface="Arial" panose="020B0604020202020204" pitchFamily="34" charset="0"/>
                <a:cs typeface="Arial" panose="020B0604020202020204" pitchFamily="34" charset="0"/>
              </a:rPr>
              <a:t>Parcoursup</a:t>
            </a:r>
            <a:r>
              <a:rPr lang="fr-FR" dirty="0">
                <a:latin typeface="Arial" panose="020B0604020202020204" pitchFamily="34" charset="0"/>
                <a:cs typeface="Arial" panose="020B0604020202020204" pitchFamily="34" charset="0"/>
              </a:rPr>
              <a:t>),</a:t>
            </a:r>
          </a:p>
          <a:p>
            <a:pPr algn="just">
              <a:defRPr/>
            </a:pPr>
            <a:endParaRPr lang="fr-FR" sz="1050" dirty="0">
              <a:latin typeface="Arial" panose="020B0604020202020204" pitchFamily="34" charset="0"/>
              <a:cs typeface="Arial" panose="020B0604020202020204" pitchFamily="34" charset="0"/>
            </a:endParaRPr>
          </a:p>
          <a:p>
            <a:pPr algn="just">
              <a:defRPr/>
            </a:pPr>
            <a:r>
              <a:rPr lang="fr-FR" dirty="0">
                <a:latin typeface="Arial" panose="020B0604020202020204" pitchFamily="34" charset="0"/>
                <a:cs typeface="Arial" panose="020B0604020202020204" pitchFamily="34" charset="0"/>
              </a:rPr>
              <a:t>-  dans la messagerie intégrée à </a:t>
            </a:r>
            <a:r>
              <a:rPr lang="fr-FR" dirty="0" err="1">
                <a:latin typeface="Arial" panose="020B0604020202020204" pitchFamily="34" charset="0"/>
                <a:cs typeface="Arial" panose="020B0604020202020204" pitchFamily="34" charset="0"/>
              </a:rPr>
              <a:t>Parcoursup</a:t>
            </a:r>
            <a:r>
              <a:rPr lang="fr-FR" dirty="0">
                <a:latin typeface="Arial" panose="020B0604020202020204" pitchFamily="34" charset="0"/>
                <a:cs typeface="Arial" panose="020B0604020202020204" pitchFamily="34" charset="0"/>
              </a:rPr>
              <a:t>.</a:t>
            </a:r>
          </a:p>
          <a:p>
            <a:pPr>
              <a:defRPr/>
            </a:pPr>
            <a:endParaRPr lang="fr-FR" dirty="0">
              <a:solidFill>
                <a:prstClr val="white"/>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2E93F7-EC42-4675-AC0F-0037C2482548}"/>
              </a:ext>
            </a:extLst>
          </p:cNvPr>
          <p:cNvSpPr>
            <a:spLocks noGrp="1" noChangeArrowheads="1"/>
          </p:cNvSpPr>
          <p:nvPr>
            <p:ph type="title"/>
          </p:nvPr>
        </p:nvSpPr>
        <p:spPr>
          <a:xfrm>
            <a:off x="3202781" y="58341"/>
            <a:ext cx="2481263" cy="569119"/>
          </a:xfrm>
        </p:spPr>
        <p:txBody>
          <a:bodyPr/>
          <a:lstStyle/>
          <a:p>
            <a:pPr eaLnBrk="1" hangingPunct="1"/>
            <a:r>
              <a:rPr lang="fr-FR" altLang="fr-FR" sz="1800" b="1" dirty="0">
                <a:solidFill>
                  <a:schemeClr val="tx1"/>
                </a:solidFill>
                <a:latin typeface="Arial" panose="020B0604020202020204" pitchFamily="34" charset="0"/>
                <a:cs typeface="Arial" panose="020B0604020202020204" pitchFamily="34" charset="0"/>
              </a:rPr>
              <a:t>Quelles réponses ? </a:t>
            </a:r>
          </a:p>
        </p:txBody>
      </p:sp>
      <p:sp>
        <p:nvSpPr>
          <p:cNvPr id="6" name="Espace réservé du texte 5">
            <a:extLst>
              <a:ext uri="{FF2B5EF4-FFF2-40B4-BE49-F238E27FC236}">
                <a16:creationId xmlns:a16="http://schemas.microsoft.com/office/drawing/2014/main" id="{96689281-5EF0-4488-B4A5-E6290B01CA6E}"/>
              </a:ext>
            </a:extLst>
          </p:cNvPr>
          <p:cNvSpPr>
            <a:spLocks noGrp="1"/>
          </p:cNvSpPr>
          <p:nvPr>
            <p:ph type="body" sz="quarter" idx="13"/>
          </p:nvPr>
        </p:nvSpPr>
        <p:spPr>
          <a:xfrm>
            <a:off x="1006079" y="681038"/>
            <a:ext cx="5379244" cy="446485"/>
          </a:xfrm>
        </p:spPr>
        <p:txBody>
          <a:bodyPr rtlCol="0">
            <a:normAutofit fontScale="40000" lnSpcReduction="20000"/>
          </a:bodyPr>
          <a:lstStyle/>
          <a:p>
            <a:pPr marL="0" indent="0">
              <a:buNone/>
              <a:defRPr/>
            </a:pPr>
            <a:endParaRPr lang="fr-FR" b="1" dirty="0"/>
          </a:p>
          <a:p>
            <a:pPr marL="0" indent="0">
              <a:buNone/>
              <a:defRPr/>
            </a:pPr>
            <a:r>
              <a:rPr lang="fr-FR" sz="3150" b="1" dirty="0">
                <a:latin typeface="Arial" panose="020B0604020202020204" pitchFamily="34" charset="0"/>
                <a:cs typeface="Arial" panose="020B0604020202020204" pitchFamily="34" charset="0"/>
              </a:rPr>
              <a:t>Pour une formation sélective (CPGE, BTS, BUT, écoles…)</a:t>
            </a:r>
          </a:p>
          <a:p>
            <a:pPr lvl="1">
              <a:defRPr/>
            </a:pPr>
            <a:endParaRPr lang="fr-FR" dirty="0"/>
          </a:p>
        </p:txBody>
      </p:sp>
      <p:sp>
        <p:nvSpPr>
          <p:cNvPr id="4" name="Rectangle à coins arrondis 3">
            <a:extLst>
              <a:ext uri="{FF2B5EF4-FFF2-40B4-BE49-F238E27FC236}">
                <a16:creationId xmlns:a16="http://schemas.microsoft.com/office/drawing/2014/main" id="{A1472AF7-FB57-4D63-B90A-9270E67AF1EE}"/>
              </a:ext>
            </a:extLst>
          </p:cNvPr>
          <p:cNvSpPr/>
          <p:nvPr/>
        </p:nvSpPr>
        <p:spPr>
          <a:xfrm>
            <a:off x="2118123" y="1443037"/>
            <a:ext cx="2158603" cy="244079"/>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900" b="1" dirty="0">
                <a:solidFill>
                  <a:prstClr val="white"/>
                </a:solidFill>
                <a:latin typeface="Arial" panose="020B0604020202020204" pitchFamily="34" charset="0"/>
                <a:cs typeface="Arial" panose="020B0604020202020204" pitchFamily="34" charset="0"/>
              </a:rPr>
              <a:t>OUI (proposition d’admission)</a:t>
            </a:r>
          </a:p>
        </p:txBody>
      </p:sp>
      <p:sp>
        <p:nvSpPr>
          <p:cNvPr id="12" name="Rectangle à coins arrondis 11">
            <a:extLst>
              <a:ext uri="{FF2B5EF4-FFF2-40B4-BE49-F238E27FC236}">
                <a16:creationId xmlns:a16="http://schemas.microsoft.com/office/drawing/2014/main" id="{643638DB-3F76-4F29-B0FD-5BA582065FB6}"/>
              </a:ext>
            </a:extLst>
          </p:cNvPr>
          <p:cNvSpPr/>
          <p:nvPr/>
        </p:nvSpPr>
        <p:spPr>
          <a:xfrm>
            <a:off x="2114550" y="1890712"/>
            <a:ext cx="2159794" cy="242888"/>
          </a:xfrm>
          <a:prstGeom prst="round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900" b="1" dirty="0">
                <a:solidFill>
                  <a:prstClr val="white"/>
                </a:solidFill>
                <a:latin typeface="Arial" panose="020B0604020202020204" pitchFamily="34" charset="0"/>
                <a:cs typeface="Arial" panose="020B0604020202020204" pitchFamily="34" charset="0"/>
              </a:rPr>
              <a:t>Oui, en attente</a:t>
            </a:r>
          </a:p>
        </p:txBody>
      </p:sp>
      <p:sp>
        <p:nvSpPr>
          <p:cNvPr id="56327" name="ZoneTexte 13">
            <a:extLst>
              <a:ext uri="{FF2B5EF4-FFF2-40B4-BE49-F238E27FC236}">
                <a16:creationId xmlns:a16="http://schemas.microsoft.com/office/drawing/2014/main" id="{F509C882-ACFF-4CE5-B5F4-B8C628C30282}"/>
              </a:ext>
            </a:extLst>
          </p:cNvPr>
          <p:cNvSpPr txBox="1">
            <a:spLocks noChangeArrowheads="1"/>
          </p:cNvSpPr>
          <p:nvPr/>
        </p:nvSpPr>
        <p:spPr bwMode="auto">
          <a:xfrm>
            <a:off x="3036094" y="1657350"/>
            <a:ext cx="57388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100">
                <a:solidFill>
                  <a:schemeClr val="tx1"/>
                </a:solidFill>
                <a:latin typeface="Times New Roman" panose="02020603050405020304" pitchFamily="18" charset="0"/>
              </a:defRPr>
            </a:lvl1pPr>
            <a:lvl2pPr marL="742950" indent="-285750">
              <a:spcBef>
                <a:spcPct val="20000"/>
              </a:spcBef>
              <a:buChar char="–"/>
              <a:defRPr sz="2700">
                <a:solidFill>
                  <a:schemeClr val="tx1"/>
                </a:solidFill>
                <a:latin typeface="Times New Roman" panose="02020603050405020304" pitchFamily="18" charset="0"/>
              </a:defRPr>
            </a:lvl2pPr>
            <a:lvl3pPr marL="1143000" indent="-228600">
              <a:spcBef>
                <a:spcPct val="20000"/>
              </a:spcBef>
              <a:buChar char="•"/>
              <a:defRPr sz="2300">
                <a:solidFill>
                  <a:schemeClr val="tx1"/>
                </a:solidFill>
                <a:latin typeface="Times New Roman" panose="02020603050405020304" pitchFamily="18" charset="0"/>
              </a:defRPr>
            </a:lvl3pPr>
            <a:lvl4pPr marL="1600200" indent="-228600">
              <a:spcBef>
                <a:spcPct val="20000"/>
              </a:spcBef>
              <a:buChar char="–"/>
              <a:defRPr sz="1900">
                <a:solidFill>
                  <a:schemeClr val="tx1"/>
                </a:solidFill>
                <a:latin typeface="Times New Roman" panose="02020603050405020304" pitchFamily="18" charset="0"/>
              </a:defRPr>
            </a:lvl4pPr>
            <a:lvl5pPr marL="2057400" indent="-228600">
              <a:spcBef>
                <a:spcPct val="20000"/>
              </a:spcBef>
              <a:buChar char="»"/>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900">
                <a:solidFill>
                  <a:schemeClr val="tx1"/>
                </a:solidFill>
                <a:latin typeface="Times New Roman" panose="02020603050405020304" pitchFamily="18" charset="0"/>
              </a:defRPr>
            </a:lvl9pPr>
          </a:lstStyle>
          <a:p>
            <a:pPr eaLnBrk="1" hangingPunct="1">
              <a:spcBef>
                <a:spcPct val="0"/>
              </a:spcBef>
              <a:buFontTx/>
              <a:buNone/>
            </a:pPr>
            <a:r>
              <a:rPr lang="fr-FR" altLang="fr-FR" sz="1050" b="1" dirty="0">
                <a:latin typeface="Calibri" panose="020F0502020204030204" pitchFamily="34" charset="0"/>
              </a:rPr>
              <a:t>ou</a:t>
            </a:r>
          </a:p>
        </p:txBody>
      </p:sp>
      <p:sp>
        <p:nvSpPr>
          <p:cNvPr id="15" name="Flèche droite 14">
            <a:extLst>
              <a:ext uri="{FF2B5EF4-FFF2-40B4-BE49-F238E27FC236}">
                <a16:creationId xmlns:a16="http://schemas.microsoft.com/office/drawing/2014/main" id="{2669558A-0CE8-4630-83BB-BE43A950D7CE}"/>
              </a:ext>
            </a:extLst>
          </p:cNvPr>
          <p:cNvSpPr/>
          <p:nvPr/>
        </p:nvSpPr>
        <p:spPr>
          <a:xfrm>
            <a:off x="4336257" y="1488282"/>
            <a:ext cx="545306" cy="154781"/>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350">
              <a:solidFill>
                <a:schemeClr val="tx1"/>
              </a:solidFill>
            </a:endParaRPr>
          </a:p>
        </p:txBody>
      </p:sp>
      <p:sp>
        <p:nvSpPr>
          <p:cNvPr id="16" name="Rectangle à coins arrondis 15">
            <a:extLst>
              <a:ext uri="{FF2B5EF4-FFF2-40B4-BE49-F238E27FC236}">
                <a16:creationId xmlns:a16="http://schemas.microsoft.com/office/drawing/2014/main" id="{259AED7A-1736-4498-B14F-024A8D4DADA0}"/>
              </a:ext>
            </a:extLst>
          </p:cNvPr>
          <p:cNvSpPr/>
          <p:nvPr/>
        </p:nvSpPr>
        <p:spPr>
          <a:xfrm>
            <a:off x="4989910" y="1444228"/>
            <a:ext cx="2159794" cy="242888"/>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900" b="1" dirty="0">
                <a:solidFill>
                  <a:srgbClr val="26338B"/>
                </a:solidFill>
                <a:latin typeface="Arial" panose="020B0604020202020204" pitchFamily="34" charset="0"/>
                <a:cs typeface="Arial" panose="020B0604020202020204" pitchFamily="34" charset="0"/>
              </a:rPr>
              <a:t>J’accepte ou je renonce</a:t>
            </a:r>
          </a:p>
        </p:txBody>
      </p:sp>
      <p:sp>
        <p:nvSpPr>
          <p:cNvPr id="29" name="Espace réservé du texte 5">
            <a:extLst>
              <a:ext uri="{FF2B5EF4-FFF2-40B4-BE49-F238E27FC236}">
                <a16:creationId xmlns:a16="http://schemas.microsoft.com/office/drawing/2014/main" id="{7C34B204-40D1-46EB-BA30-F1C0EF53D3EB}"/>
              </a:ext>
            </a:extLst>
          </p:cNvPr>
          <p:cNvSpPr txBox="1">
            <a:spLocks/>
          </p:cNvSpPr>
          <p:nvPr/>
        </p:nvSpPr>
        <p:spPr bwMode="auto">
          <a:xfrm>
            <a:off x="1006079" y="2507457"/>
            <a:ext cx="4430315" cy="51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100">
                <a:solidFill>
                  <a:schemeClr val="tx1"/>
                </a:solidFill>
                <a:latin typeface="Times New Roman" panose="02020603050405020304" pitchFamily="18" charset="0"/>
              </a:defRPr>
            </a:lvl1pPr>
            <a:lvl2pPr marL="627063" indent="-169863" defTabSz="457200">
              <a:spcBef>
                <a:spcPct val="20000"/>
              </a:spcBef>
              <a:buChar char="–"/>
              <a:defRPr sz="2700">
                <a:solidFill>
                  <a:schemeClr val="tx1"/>
                </a:solidFill>
                <a:latin typeface="Times New Roman" panose="02020603050405020304" pitchFamily="18" charset="0"/>
              </a:defRPr>
            </a:lvl2pPr>
            <a:lvl3pPr marL="627063" defTabSz="457200">
              <a:spcBef>
                <a:spcPct val="20000"/>
              </a:spcBef>
              <a:buChar char="•"/>
              <a:defRPr sz="2300">
                <a:solidFill>
                  <a:schemeClr val="tx1"/>
                </a:solidFill>
                <a:latin typeface="Times New Roman" panose="02020603050405020304" pitchFamily="18" charset="0"/>
              </a:defRPr>
            </a:lvl3pPr>
            <a:lvl4pPr marL="627063" indent="177800" defTabSz="457200">
              <a:spcBef>
                <a:spcPct val="20000"/>
              </a:spcBef>
              <a:buChar char="–"/>
              <a:defRPr sz="1900">
                <a:solidFill>
                  <a:schemeClr val="tx1"/>
                </a:solidFill>
                <a:latin typeface="Times New Roman" panose="02020603050405020304" pitchFamily="18" charset="0"/>
              </a:defRPr>
            </a:lvl4pPr>
            <a:lvl5pPr marL="806450" indent="-228600" defTabSz="457200">
              <a:spcBef>
                <a:spcPct val="20000"/>
              </a:spcBef>
              <a:buChar char="»"/>
              <a:defRPr sz="1900">
                <a:solidFill>
                  <a:schemeClr val="tx1"/>
                </a:solidFill>
                <a:latin typeface="Times New Roman" panose="02020603050405020304" pitchFamily="18" charset="0"/>
              </a:defRPr>
            </a:lvl5pPr>
            <a:lvl6pPr marL="1263650" indent="-228600" defTabSz="457200" eaLnBrk="0" fontAlgn="base" hangingPunct="0">
              <a:spcBef>
                <a:spcPct val="20000"/>
              </a:spcBef>
              <a:spcAft>
                <a:spcPct val="0"/>
              </a:spcAft>
              <a:buChar char="»"/>
              <a:defRPr sz="1900">
                <a:solidFill>
                  <a:schemeClr val="tx1"/>
                </a:solidFill>
                <a:latin typeface="Times New Roman" panose="02020603050405020304" pitchFamily="18" charset="0"/>
              </a:defRPr>
            </a:lvl6pPr>
            <a:lvl7pPr marL="1720850" indent="-228600" defTabSz="457200" eaLnBrk="0" fontAlgn="base" hangingPunct="0">
              <a:spcBef>
                <a:spcPct val="20000"/>
              </a:spcBef>
              <a:spcAft>
                <a:spcPct val="0"/>
              </a:spcAft>
              <a:buChar char="»"/>
              <a:defRPr sz="1900">
                <a:solidFill>
                  <a:schemeClr val="tx1"/>
                </a:solidFill>
                <a:latin typeface="Times New Roman" panose="02020603050405020304" pitchFamily="18" charset="0"/>
              </a:defRPr>
            </a:lvl7pPr>
            <a:lvl8pPr marL="2178050" indent="-228600" defTabSz="457200" eaLnBrk="0" fontAlgn="base" hangingPunct="0">
              <a:spcBef>
                <a:spcPct val="20000"/>
              </a:spcBef>
              <a:spcAft>
                <a:spcPct val="0"/>
              </a:spcAft>
              <a:buChar char="»"/>
              <a:defRPr sz="1900">
                <a:solidFill>
                  <a:schemeClr val="tx1"/>
                </a:solidFill>
                <a:latin typeface="Times New Roman" panose="02020603050405020304" pitchFamily="18" charset="0"/>
              </a:defRPr>
            </a:lvl8pPr>
            <a:lvl9pPr marL="2635250" indent="-228600" defTabSz="457200" eaLnBrk="0" fontAlgn="base" hangingPunct="0">
              <a:spcBef>
                <a:spcPct val="20000"/>
              </a:spcBef>
              <a:spcAft>
                <a:spcPct val="0"/>
              </a:spcAft>
              <a:buChar char="»"/>
              <a:defRPr sz="1900">
                <a:solidFill>
                  <a:schemeClr val="tx1"/>
                </a:solidFill>
                <a:latin typeface="Times New Roman" panose="02020603050405020304" pitchFamily="18" charset="0"/>
              </a:defRPr>
            </a:lvl9pPr>
          </a:lstStyle>
          <a:p>
            <a:pPr lvl="2" eaLnBrk="1" hangingPunct="1">
              <a:lnSpc>
                <a:spcPct val="90000"/>
              </a:lnSpc>
              <a:buClr>
                <a:srgbClr val="F28E65"/>
              </a:buClr>
              <a:buFontTx/>
              <a:buNone/>
            </a:pPr>
            <a:endParaRPr lang="fr-FR" altLang="fr-FR" sz="1125">
              <a:latin typeface="Calibri" panose="020F0502020204030204" pitchFamily="34" charset="0"/>
            </a:endParaRPr>
          </a:p>
          <a:p>
            <a:pPr eaLnBrk="1" hangingPunct="1">
              <a:lnSpc>
                <a:spcPct val="90000"/>
              </a:lnSpc>
              <a:buFontTx/>
              <a:buNone/>
            </a:pPr>
            <a:r>
              <a:rPr lang="fr-FR" altLang="fr-FR" sz="1500" b="1">
                <a:latin typeface="Arial" panose="020B0604020202020204" pitchFamily="34" charset="0"/>
                <a:cs typeface="Arial" panose="020B0604020202020204" pitchFamily="34" charset="0"/>
              </a:rPr>
              <a:t>Pour une formation non sélective (licence)</a:t>
            </a:r>
          </a:p>
          <a:p>
            <a:pPr lvl="1" eaLnBrk="1" hangingPunct="1">
              <a:lnSpc>
                <a:spcPct val="90000"/>
              </a:lnSpc>
              <a:buClr>
                <a:srgbClr val="F28E65"/>
              </a:buClr>
              <a:buFont typeface="Arial-ItalicMT"/>
              <a:buChar char="&gt;"/>
            </a:pPr>
            <a:endParaRPr lang="fr-FR" altLang="fr-FR" sz="1125">
              <a:latin typeface="Calibri" panose="020F0502020204030204" pitchFamily="34" charset="0"/>
            </a:endParaRPr>
          </a:p>
        </p:txBody>
      </p:sp>
      <p:sp>
        <p:nvSpPr>
          <p:cNvPr id="56331" name="ZoneTexte 30">
            <a:extLst>
              <a:ext uri="{FF2B5EF4-FFF2-40B4-BE49-F238E27FC236}">
                <a16:creationId xmlns:a16="http://schemas.microsoft.com/office/drawing/2014/main" id="{E4FC9A7A-CF1C-47B6-8A73-DE93133B2576}"/>
              </a:ext>
            </a:extLst>
          </p:cNvPr>
          <p:cNvSpPr txBox="1">
            <a:spLocks noChangeArrowheads="1"/>
          </p:cNvSpPr>
          <p:nvPr/>
        </p:nvSpPr>
        <p:spPr bwMode="auto">
          <a:xfrm>
            <a:off x="2188369" y="1179910"/>
            <a:ext cx="228242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100">
                <a:solidFill>
                  <a:schemeClr val="tx1"/>
                </a:solidFill>
                <a:latin typeface="Times New Roman" panose="02020603050405020304" pitchFamily="18" charset="0"/>
              </a:defRPr>
            </a:lvl1pPr>
            <a:lvl2pPr marL="742950" indent="-285750">
              <a:spcBef>
                <a:spcPct val="20000"/>
              </a:spcBef>
              <a:buChar char="–"/>
              <a:defRPr sz="2700">
                <a:solidFill>
                  <a:schemeClr val="tx1"/>
                </a:solidFill>
                <a:latin typeface="Times New Roman" panose="02020603050405020304" pitchFamily="18" charset="0"/>
              </a:defRPr>
            </a:lvl2pPr>
            <a:lvl3pPr marL="1143000" indent="-228600">
              <a:spcBef>
                <a:spcPct val="20000"/>
              </a:spcBef>
              <a:buChar char="•"/>
              <a:defRPr sz="2300">
                <a:solidFill>
                  <a:schemeClr val="tx1"/>
                </a:solidFill>
                <a:latin typeface="Times New Roman" panose="02020603050405020304" pitchFamily="18" charset="0"/>
              </a:defRPr>
            </a:lvl3pPr>
            <a:lvl4pPr marL="1600200" indent="-228600">
              <a:spcBef>
                <a:spcPct val="20000"/>
              </a:spcBef>
              <a:buChar char="–"/>
              <a:defRPr sz="1900">
                <a:solidFill>
                  <a:schemeClr val="tx1"/>
                </a:solidFill>
                <a:latin typeface="Times New Roman" panose="02020603050405020304" pitchFamily="18" charset="0"/>
              </a:defRPr>
            </a:lvl4pPr>
            <a:lvl5pPr marL="2057400" indent="-228600">
              <a:spcBef>
                <a:spcPct val="20000"/>
              </a:spcBef>
              <a:buChar char="»"/>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900">
                <a:solidFill>
                  <a:schemeClr val="tx1"/>
                </a:solidFill>
                <a:latin typeface="Times New Roman" panose="02020603050405020304" pitchFamily="18" charset="0"/>
              </a:defRPr>
            </a:lvl9pPr>
          </a:lstStyle>
          <a:p>
            <a:pPr eaLnBrk="1" hangingPunct="1">
              <a:spcBef>
                <a:spcPct val="0"/>
              </a:spcBef>
              <a:buFontTx/>
              <a:buNone/>
            </a:pPr>
            <a:r>
              <a:rPr lang="fr-FR" altLang="fr-FR" sz="1050" b="1" dirty="0">
                <a:latin typeface="Calibri" panose="020F0502020204030204" pitchFamily="34" charset="0"/>
              </a:rPr>
              <a:t>Réponse donnée au candidat</a:t>
            </a:r>
          </a:p>
        </p:txBody>
      </p:sp>
      <p:sp>
        <p:nvSpPr>
          <p:cNvPr id="35" name="Rectangle à coins arrondis 34">
            <a:extLst>
              <a:ext uri="{FF2B5EF4-FFF2-40B4-BE49-F238E27FC236}">
                <a16:creationId xmlns:a16="http://schemas.microsoft.com/office/drawing/2014/main" id="{D0276174-28E3-4C0D-91C6-620350D90A8E}"/>
              </a:ext>
            </a:extLst>
          </p:cNvPr>
          <p:cNvSpPr/>
          <p:nvPr/>
        </p:nvSpPr>
        <p:spPr>
          <a:xfrm>
            <a:off x="2114550" y="2269331"/>
            <a:ext cx="2159794" cy="242888"/>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900" b="1" dirty="0">
                <a:solidFill>
                  <a:srgbClr val="26338B"/>
                </a:solidFill>
                <a:latin typeface="Arial" panose="020B0604020202020204" pitchFamily="34" charset="0"/>
                <a:cs typeface="Arial" panose="020B0604020202020204" pitchFamily="34" charset="0"/>
              </a:rPr>
              <a:t>NON</a:t>
            </a:r>
          </a:p>
        </p:txBody>
      </p:sp>
      <p:sp>
        <p:nvSpPr>
          <p:cNvPr id="56335" name="ZoneTexte 35">
            <a:extLst>
              <a:ext uri="{FF2B5EF4-FFF2-40B4-BE49-F238E27FC236}">
                <a16:creationId xmlns:a16="http://schemas.microsoft.com/office/drawing/2014/main" id="{A50A6177-EC9A-4B7B-A726-A10AAD59ECD0}"/>
              </a:ext>
            </a:extLst>
          </p:cNvPr>
          <p:cNvSpPr txBox="1">
            <a:spLocks noChangeArrowheads="1"/>
          </p:cNvSpPr>
          <p:nvPr/>
        </p:nvSpPr>
        <p:spPr bwMode="auto">
          <a:xfrm>
            <a:off x="3043238" y="2089547"/>
            <a:ext cx="57388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100">
                <a:solidFill>
                  <a:schemeClr val="tx1"/>
                </a:solidFill>
                <a:latin typeface="Times New Roman" panose="02020603050405020304" pitchFamily="18" charset="0"/>
              </a:defRPr>
            </a:lvl1pPr>
            <a:lvl2pPr marL="742950" indent="-285750">
              <a:spcBef>
                <a:spcPct val="20000"/>
              </a:spcBef>
              <a:buChar char="–"/>
              <a:defRPr sz="2700">
                <a:solidFill>
                  <a:schemeClr val="tx1"/>
                </a:solidFill>
                <a:latin typeface="Times New Roman" panose="02020603050405020304" pitchFamily="18" charset="0"/>
              </a:defRPr>
            </a:lvl2pPr>
            <a:lvl3pPr marL="1143000" indent="-228600">
              <a:spcBef>
                <a:spcPct val="20000"/>
              </a:spcBef>
              <a:buChar char="•"/>
              <a:defRPr sz="2300">
                <a:solidFill>
                  <a:schemeClr val="tx1"/>
                </a:solidFill>
                <a:latin typeface="Times New Roman" panose="02020603050405020304" pitchFamily="18" charset="0"/>
              </a:defRPr>
            </a:lvl3pPr>
            <a:lvl4pPr marL="1600200" indent="-228600">
              <a:spcBef>
                <a:spcPct val="20000"/>
              </a:spcBef>
              <a:buChar char="–"/>
              <a:defRPr sz="1900">
                <a:solidFill>
                  <a:schemeClr val="tx1"/>
                </a:solidFill>
                <a:latin typeface="Times New Roman" panose="02020603050405020304" pitchFamily="18" charset="0"/>
              </a:defRPr>
            </a:lvl4pPr>
            <a:lvl5pPr marL="2057400" indent="-228600">
              <a:spcBef>
                <a:spcPct val="20000"/>
              </a:spcBef>
              <a:buChar char="»"/>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900">
                <a:solidFill>
                  <a:schemeClr val="tx1"/>
                </a:solidFill>
                <a:latin typeface="Times New Roman" panose="02020603050405020304" pitchFamily="18" charset="0"/>
              </a:defRPr>
            </a:lvl9pPr>
          </a:lstStyle>
          <a:p>
            <a:pPr eaLnBrk="1" hangingPunct="1">
              <a:spcBef>
                <a:spcPct val="0"/>
              </a:spcBef>
              <a:buFontTx/>
              <a:buNone/>
            </a:pPr>
            <a:r>
              <a:rPr lang="fr-FR" altLang="fr-FR" sz="1050" b="1" dirty="0">
                <a:latin typeface="Calibri" panose="020F0502020204030204" pitchFamily="34" charset="0"/>
              </a:rPr>
              <a:t>ou</a:t>
            </a:r>
          </a:p>
        </p:txBody>
      </p:sp>
      <p:sp>
        <p:nvSpPr>
          <p:cNvPr id="56336" name="ZoneTexte 36">
            <a:extLst>
              <a:ext uri="{FF2B5EF4-FFF2-40B4-BE49-F238E27FC236}">
                <a16:creationId xmlns:a16="http://schemas.microsoft.com/office/drawing/2014/main" id="{50F23B41-90C9-4C7F-8A11-00CD81F76E75}"/>
              </a:ext>
            </a:extLst>
          </p:cNvPr>
          <p:cNvSpPr txBox="1">
            <a:spLocks noChangeArrowheads="1"/>
          </p:cNvSpPr>
          <p:nvPr/>
        </p:nvSpPr>
        <p:spPr bwMode="auto">
          <a:xfrm>
            <a:off x="5344717" y="1179910"/>
            <a:ext cx="178355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100">
                <a:solidFill>
                  <a:schemeClr val="tx1"/>
                </a:solidFill>
                <a:latin typeface="Times New Roman" panose="02020603050405020304" pitchFamily="18" charset="0"/>
              </a:defRPr>
            </a:lvl1pPr>
            <a:lvl2pPr marL="742950" indent="-285750">
              <a:spcBef>
                <a:spcPct val="20000"/>
              </a:spcBef>
              <a:buChar char="–"/>
              <a:defRPr sz="2700">
                <a:solidFill>
                  <a:schemeClr val="tx1"/>
                </a:solidFill>
                <a:latin typeface="Times New Roman" panose="02020603050405020304" pitchFamily="18" charset="0"/>
              </a:defRPr>
            </a:lvl2pPr>
            <a:lvl3pPr marL="1143000" indent="-228600">
              <a:spcBef>
                <a:spcPct val="20000"/>
              </a:spcBef>
              <a:buChar char="•"/>
              <a:defRPr sz="2300">
                <a:solidFill>
                  <a:schemeClr val="tx1"/>
                </a:solidFill>
                <a:latin typeface="Times New Roman" panose="02020603050405020304" pitchFamily="18" charset="0"/>
              </a:defRPr>
            </a:lvl3pPr>
            <a:lvl4pPr marL="1600200" indent="-228600">
              <a:spcBef>
                <a:spcPct val="20000"/>
              </a:spcBef>
              <a:buChar char="–"/>
              <a:defRPr sz="1900">
                <a:solidFill>
                  <a:schemeClr val="tx1"/>
                </a:solidFill>
                <a:latin typeface="Times New Roman" panose="02020603050405020304" pitchFamily="18" charset="0"/>
              </a:defRPr>
            </a:lvl4pPr>
            <a:lvl5pPr marL="2057400" indent="-228600">
              <a:spcBef>
                <a:spcPct val="20000"/>
              </a:spcBef>
              <a:buChar char="»"/>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900">
                <a:solidFill>
                  <a:schemeClr val="tx1"/>
                </a:solidFill>
                <a:latin typeface="Times New Roman" panose="02020603050405020304" pitchFamily="18" charset="0"/>
              </a:defRPr>
            </a:lvl9pPr>
          </a:lstStyle>
          <a:p>
            <a:pPr eaLnBrk="1" hangingPunct="1">
              <a:spcBef>
                <a:spcPct val="0"/>
              </a:spcBef>
              <a:buFontTx/>
              <a:buNone/>
            </a:pPr>
            <a:r>
              <a:rPr lang="fr-FR" altLang="fr-FR" sz="1050" b="1" dirty="0">
                <a:latin typeface="Calibri" panose="020F0502020204030204" pitchFamily="34" charset="0"/>
              </a:rPr>
              <a:t>Réponse du candidat</a:t>
            </a:r>
          </a:p>
        </p:txBody>
      </p:sp>
      <p:sp>
        <p:nvSpPr>
          <p:cNvPr id="38" name="Flèche droite 37">
            <a:extLst>
              <a:ext uri="{FF2B5EF4-FFF2-40B4-BE49-F238E27FC236}">
                <a16:creationId xmlns:a16="http://schemas.microsoft.com/office/drawing/2014/main" id="{C8B4D615-D39D-4FF1-9947-525094E2EC79}"/>
              </a:ext>
            </a:extLst>
          </p:cNvPr>
          <p:cNvSpPr/>
          <p:nvPr/>
        </p:nvSpPr>
        <p:spPr>
          <a:xfrm>
            <a:off x="4371976" y="1934767"/>
            <a:ext cx="545306" cy="154781"/>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350">
              <a:solidFill>
                <a:schemeClr val="tx1"/>
              </a:solidFill>
            </a:endParaRPr>
          </a:p>
        </p:txBody>
      </p:sp>
      <p:sp>
        <p:nvSpPr>
          <p:cNvPr id="39" name="Rectangle à coins arrondis 38">
            <a:extLst>
              <a:ext uri="{FF2B5EF4-FFF2-40B4-BE49-F238E27FC236}">
                <a16:creationId xmlns:a16="http://schemas.microsoft.com/office/drawing/2014/main" id="{6DDA50E8-26B0-4EF5-83F6-7A26681CE446}"/>
              </a:ext>
            </a:extLst>
          </p:cNvPr>
          <p:cNvSpPr/>
          <p:nvPr/>
        </p:nvSpPr>
        <p:spPr>
          <a:xfrm>
            <a:off x="4989910" y="1890712"/>
            <a:ext cx="2159794" cy="242888"/>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900" b="1" dirty="0">
                <a:solidFill>
                  <a:srgbClr val="26338B"/>
                </a:solidFill>
                <a:latin typeface="Arial" panose="020B0604020202020204" pitchFamily="34" charset="0"/>
                <a:cs typeface="Arial" panose="020B0604020202020204" pitchFamily="34" charset="0"/>
              </a:rPr>
              <a:t>Je maintiens ou je renonce</a:t>
            </a:r>
          </a:p>
        </p:txBody>
      </p:sp>
      <p:sp>
        <p:nvSpPr>
          <p:cNvPr id="40" name="Rectangle à coins arrondis 39">
            <a:extLst>
              <a:ext uri="{FF2B5EF4-FFF2-40B4-BE49-F238E27FC236}">
                <a16:creationId xmlns:a16="http://schemas.microsoft.com/office/drawing/2014/main" id="{133F688F-2B1A-4701-A493-25198E89B8E3}"/>
              </a:ext>
            </a:extLst>
          </p:cNvPr>
          <p:cNvSpPr/>
          <p:nvPr/>
        </p:nvSpPr>
        <p:spPr>
          <a:xfrm>
            <a:off x="2116932" y="3246835"/>
            <a:ext cx="2159794" cy="244078"/>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900" b="1" dirty="0">
                <a:solidFill>
                  <a:prstClr val="white"/>
                </a:solidFill>
                <a:latin typeface="Arial" panose="020B0604020202020204" pitchFamily="34" charset="0"/>
                <a:cs typeface="Arial" panose="020B0604020202020204" pitchFamily="34" charset="0"/>
              </a:rPr>
              <a:t>OUI (proposition d’admission)</a:t>
            </a:r>
          </a:p>
        </p:txBody>
      </p:sp>
      <p:sp>
        <p:nvSpPr>
          <p:cNvPr id="41" name="Rectangle à coins arrondis 40">
            <a:extLst>
              <a:ext uri="{FF2B5EF4-FFF2-40B4-BE49-F238E27FC236}">
                <a16:creationId xmlns:a16="http://schemas.microsoft.com/office/drawing/2014/main" id="{13011B14-1583-4345-B62E-E7CF5EF7E46A}"/>
              </a:ext>
            </a:extLst>
          </p:cNvPr>
          <p:cNvSpPr/>
          <p:nvPr/>
        </p:nvSpPr>
        <p:spPr>
          <a:xfrm>
            <a:off x="2122885" y="3633787"/>
            <a:ext cx="2158603" cy="242888"/>
          </a:xfrm>
          <a:prstGeom prst="roundRect">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900" b="1" dirty="0">
                <a:solidFill>
                  <a:prstClr val="white"/>
                </a:solidFill>
                <a:latin typeface="Arial" panose="020B0604020202020204" pitchFamily="34" charset="0"/>
                <a:cs typeface="Arial" panose="020B0604020202020204" pitchFamily="34" charset="0"/>
              </a:rPr>
              <a:t>OUI-SI (proposition d’admission)</a:t>
            </a:r>
          </a:p>
        </p:txBody>
      </p:sp>
      <p:sp>
        <p:nvSpPr>
          <p:cNvPr id="56341" name="ZoneTexte 41">
            <a:extLst>
              <a:ext uri="{FF2B5EF4-FFF2-40B4-BE49-F238E27FC236}">
                <a16:creationId xmlns:a16="http://schemas.microsoft.com/office/drawing/2014/main" id="{A7706F5D-7063-4BAE-AFBC-0C3C607E35B3}"/>
              </a:ext>
            </a:extLst>
          </p:cNvPr>
          <p:cNvSpPr txBox="1">
            <a:spLocks noChangeArrowheads="1"/>
          </p:cNvSpPr>
          <p:nvPr/>
        </p:nvSpPr>
        <p:spPr bwMode="auto">
          <a:xfrm>
            <a:off x="3043238" y="3445669"/>
            <a:ext cx="57388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100">
                <a:solidFill>
                  <a:schemeClr val="tx1"/>
                </a:solidFill>
                <a:latin typeface="Times New Roman" panose="02020603050405020304" pitchFamily="18" charset="0"/>
              </a:defRPr>
            </a:lvl1pPr>
            <a:lvl2pPr marL="742950" indent="-285750">
              <a:spcBef>
                <a:spcPct val="20000"/>
              </a:spcBef>
              <a:buChar char="–"/>
              <a:defRPr sz="2700">
                <a:solidFill>
                  <a:schemeClr val="tx1"/>
                </a:solidFill>
                <a:latin typeface="Times New Roman" panose="02020603050405020304" pitchFamily="18" charset="0"/>
              </a:defRPr>
            </a:lvl2pPr>
            <a:lvl3pPr marL="1143000" indent="-228600">
              <a:spcBef>
                <a:spcPct val="20000"/>
              </a:spcBef>
              <a:buChar char="•"/>
              <a:defRPr sz="2300">
                <a:solidFill>
                  <a:schemeClr val="tx1"/>
                </a:solidFill>
                <a:latin typeface="Times New Roman" panose="02020603050405020304" pitchFamily="18" charset="0"/>
              </a:defRPr>
            </a:lvl3pPr>
            <a:lvl4pPr marL="1600200" indent="-228600">
              <a:spcBef>
                <a:spcPct val="20000"/>
              </a:spcBef>
              <a:buChar char="–"/>
              <a:defRPr sz="1900">
                <a:solidFill>
                  <a:schemeClr val="tx1"/>
                </a:solidFill>
                <a:latin typeface="Times New Roman" panose="02020603050405020304" pitchFamily="18" charset="0"/>
              </a:defRPr>
            </a:lvl4pPr>
            <a:lvl5pPr marL="2057400" indent="-228600">
              <a:spcBef>
                <a:spcPct val="20000"/>
              </a:spcBef>
              <a:buChar char="»"/>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900">
                <a:solidFill>
                  <a:schemeClr val="tx1"/>
                </a:solidFill>
                <a:latin typeface="Times New Roman" panose="02020603050405020304" pitchFamily="18" charset="0"/>
              </a:defRPr>
            </a:lvl9pPr>
          </a:lstStyle>
          <a:p>
            <a:pPr eaLnBrk="1" hangingPunct="1">
              <a:spcBef>
                <a:spcPct val="0"/>
              </a:spcBef>
              <a:buFontTx/>
              <a:buNone/>
            </a:pPr>
            <a:r>
              <a:rPr lang="fr-FR" altLang="fr-FR" sz="1050" b="1">
                <a:latin typeface="Calibri" panose="020F0502020204030204" pitchFamily="34" charset="0"/>
              </a:rPr>
              <a:t>ou</a:t>
            </a:r>
          </a:p>
        </p:txBody>
      </p:sp>
      <p:sp>
        <p:nvSpPr>
          <p:cNvPr id="43" name="Flèche droite 42">
            <a:extLst>
              <a:ext uri="{FF2B5EF4-FFF2-40B4-BE49-F238E27FC236}">
                <a16:creationId xmlns:a16="http://schemas.microsoft.com/office/drawing/2014/main" id="{0A8E7DE2-C6CB-4079-8DF6-45CFB2AD35BB}"/>
              </a:ext>
            </a:extLst>
          </p:cNvPr>
          <p:cNvSpPr/>
          <p:nvPr/>
        </p:nvSpPr>
        <p:spPr>
          <a:xfrm>
            <a:off x="4380310" y="3300413"/>
            <a:ext cx="545306" cy="154781"/>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350">
              <a:solidFill>
                <a:schemeClr val="tx1"/>
              </a:solidFill>
            </a:endParaRPr>
          </a:p>
        </p:txBody>
      </p:sp>
      <p:sp>
        <p:nvSpPr>
          <p:cNvPr id="44" name="Rectangle à coins arrondis 43">
            <a:extLst>
              <a:ext uri="{FF2B5EF4-FFF2-40B4-BE49-F238E27FC236}">
                <a16:creationId xmlns:a16="http://schemas.microsoft.com/office/drawing/2014/main" id="{2561A18E-1817-4D94-AF57-9811AEF01D45}"/>
              </a:ext>
            </a:extLst>
          </p:cNvPr>
          <p:cNvSpPr/>
          <p:nvPr/>
        </p:nvSpPr>
        <p:spPr>
          <a:xfrm>
            <a:off x="5017294" y="3277791"/>
            <a:ext cx="2158604" cy="242888"/>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900" b="1" dirty="0">
                <a:solidFill>
                  <a:srgbClr val="26338B"/>
                </a:solidFill>
                <a:latin typeface="Arial" panose="020B0604020202020204" pitchFamily="34" charset="0"/>
                <a:cs typeface="Arial" panose="020B0604020202020204" pitchFamily="34" charset="0"/>
              </a:rPr>
              <a:t>J’accepte ou je renonce</a:t>
            </a:r>
          </a:p>
        </p:txBody>
      </p:sp>
      <p:sp>
        <p:nvSpPr>
          <p:cNvPr id="56344" name="ZoneTexte 44">
            <a:extLst>
              <a:ext uri="{FF2B5EF4-FFF2-40B4-BE49-F238E27FC236}">
                <a16:creationId xmlns:a16="http://schemas.microsoft.com/office/drawing/2014/main" id="{DC0B1336-51CA-4865-AFD0-9B1A132280A9}"/>
              </a:ext>
            </a:extLst>
          </p:cNvPr>
          <p:cNvSpPr txBox="1">
            <a:spLocks noChangeArrowheads="1"/>
          </p:cNvSpPr>
          <p:nvPr/>
        </p:nvSpPr>
        <p:spPr bwMode="auto">
          <a:xfrm>
            <a:off x="2299097" y="2976563"/>
            <a:ext cx="228123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100">
                <a:solidFill>
                  <a:schemeClr val="tx1"/>
                </a:solidFill>
                <a:latin typeface="Times New Roman" panose="02020603050405020304" pitchFamily="18" charset="0"/>
              </a:defRPr>
            </a:lvl1pPr>
            <a:lvl2pPr marL="742950" indent="-285750">
              <a:spcBef>
                <a:spcPct val="20000"/>
              </a:spcBef>
              <a:buChar char="–"/>
              <a:defRPr sz="2700">
                <a:solidFill>
                  <a:schemeClr val="tx1"/>
                </a:solidFill>
                <a:latin typeface="Times New Roman" panose="02020603050405020304" pitchFamily="18" charset="0"/>
              </a:defRPr>
            </a:lvl2pPr>
            <a:lvl3pPr marL="1143000" indent="-228600">
              <a:spcBef>
                <a:spcPct val="20000"/>
              </a:spcBef>
              <a:buChar char="•"/>
              <a:defRPr sz="2300">
                <a:solidFill>
                  <a:schemeClr val="tx1"/>
                </a:solidFill>
                <a:latin typeface="Times New Roman" panose="02020603050405020304" pitchFamily="18" charset="0"/>
              </a:defRPr>
            </a:lvl3pPr>
            <a:lvl4pPr marL="1600200" indent="-228600">
              <a:spcBef>
                <a:spcPct val="20000"/>
              </a:spcBef>
              <a:buChar char="–"/>
              <a:defRPr sz="1900">
                <a:solidFill>
                  <a:schemeClr val="tx1"/>
                </a:solidFill>
                <a:latin typeface="Times New Roman" panose="02020603050405020304" pitchFamily="18" charset="0"/>
              </a:defRPr>
            </a:lvl4pPr>
            <a:lvl5pPr marL="2057400" indent="-228600">
              <a:spcBef>
                <a:spcPct val="20000"/>
              </a:spcBef>
              <a:buChar char="»"/>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900">
                <a:solidFill>
                  <a:schemeClr val="tx1"/>
                </a:solidFill>
                <a:latin typeface="Times New Roman" panose="02020603050405020304" pitchFamily="18" charset="0"/>
              </a:defRPr>
            </a:lvl9pPr>
          </a:lstStyle>
          <a:p>
            <a:pPr eaLnBrk="1" hangingPunct="1">
              <a:spcBef>
                <a:spcPct val="0"/>
              </a:spcBef>
              <a:buFontTx/>
              <a:buNone/>
            </a:pPr>
            <a:r>
              <a:rPr lang="fr-FR" altLang="fr-FR" sz="1050" b="1">
                <a:latin typeface="Calibri" panose="020F0502020204030204" pitchFamily="34" charset="0"/>
              </a:rPr>
              <a:t>Réponse donnée au candidat</a:t>
            </a:r>
          </a:p>
        </p:txBody>
      </p:sp>
      <p:sp>
        <p:nvSpPr>
          <p:cNvPr id="46" name="Rectangle à coins arrondis 45">
            <a:extLst>
              <a:ext uri="{FF2B5EF4-FFF2-40B4-BE49-F238E27FC236}">
                <a16:creationId xmlns:a16="http://schemas.microsoft.com/office/drawing/2014/main" id="{5E267D67-EF4D-442F-A10C-39D65C44C59D}"/>
              </a:ext>
            </a:extLst>
          </p:cNvPr>
          <p:cNvSpPr/>
          <p:nvPr/>
        </p:nvSpPr>
        <p:spPr>
          <a:xfrm>
            <a:off x="2122885" y="4012406"/>
            <a:ext cx="2158603" cy="242888"/>
          </a:xfrm>
          <a:prstGeom prst="round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900" b="1" dirty="0">
                <a:solidFill>
                  <a:prstClr val="white"/>
                </a:solidFill>
                <a:latin typeface="Arial" panose="020B0604020202020204" pitchFamily="34" charset="0"/>
                <a:cs typeface="Arial" panose="020B0604020202020204" pitchFamily="34" charset="0"/>
              </a:rPr>
              <a:t>Oui, en attente</a:t>
            </a:r>
          </a:p>
        </p:txBody>
      </p:sp>
      <p:sp>
        <p:nvSpPr>
          <p:cNvPr id="56346" name="ZoneTexte 46">
            <a:extLst>
              <a:ext uri="{FF2B5EF4-FFF2-40B4-BE49-F238E27FC236}">
                <a16:creationId xmlns:a16="http://schemas.microsoft.com/office/drawing/2014/main" id="{1455286B-B39E-4BE2-96DB-7AC4E288C0BF}"/>
              </a:ext>
            </a:extLst>
          </p:cNvPr>
          <p:cNvSpPr txBox="1">
            <a:spLocks noChangeArrowheads="1"/>
          </p:cNvSpPr>
          <p:nvPr/>
        </p:nvSpPr>
        <p:spPr bwMode="auto">
          <a:xfrm>
            <a:off x="3043238" y="3824288"/>
            <a:ext cx="57388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100">
                <a:solidFill>
                  <a:schemeClr val="tx1"/>
                </a:solidFill>
                <a:latin typeface="Times New Roman" panose="02020603050405020304" pitchFamily="18" charset="0"/>
              </a:defRPr>
            </a:lvl1pPr>
            <a:lvl2pPr marL="742950" indent="-285750">
              <a:spcBef>
                <a:spcPct val="20000"/>
              </a:spcBef>
              <a:buChar char="–"/>
              <a:defRPr sz="2700">
                <a:solidFill>
                  <a:schemeClr val="tx1"/>
                </a:solidFill>
                <a:latin typeface="Times New Roman" panose="02020603050405020304" pitchFamily="18" charset="0"/>
              </a:defRPr>
            </a:lvl2pPr>
            <a:lvl3pPr marL="1143000" indent="-228600">
              <a:spcBef>
                <a:spcPct val="20000"/>
              </a:spcBef>
              <a:buChar char="•"/>
              <a:defRPr sz="2300">
                <a:solidFill>
                  <a:schemeClr val="tx1"/>
                </a:solidFill>
                <a:latin typeface="Times New Roman" panose="02020603050405020304" pitchFamily="18" charset="0"/>
              </a:defRPr>
            </a:lvl3pPr>
            <a:lvl4pPr marL="1600200" indent="-228600">
              <a:spcBef>
                <a:spcPct val="20000"/>
              </a:spcBef>
              <a:buChar char="–"/>
              <a:defRPr sz="1900">
                <a:solidFill>
                  <a:schemeClr val="tx1"/>
                </a:solidFill>
                <a:latin typeface="Times New Roman" panose="02020603050405020304" pitchFamily="18" charset="0"/>
              </a:defRPr>
            </a:lvl4pPr>
            <a:lvl5pPr marL="2057400" indent="-228600">
              <a:spcBef>
                <a:spcPct val="20000"/>
              </a:spcBef>
              <a:buChar char="»"/>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900">
                <a:solidFill>
                  <a:schemeClr val="tx1"/>
                </a:solidFill>
                <a:latin typeface="Times New Roman" panose="02020603050405020304" pitchFamily="18" charset="0"/>
              </a:defRPr>
            </a:lvl9pPr>
          </a:lstStyle>
          <a:p>
            <a:pPr eaLnBrk="1" hangingPunct="1">
              <a:spcBef>
                <a:spcPct val="0"/>
              </a:spcBef>
              <a:buFontTx/>
              <a:buNone/>
            </a:pPr>
            <a:r>
              <a:rPr lang="fr-FR" altLang="fr-FR" sz="1050" b="1">
                <a:latin typeface="Calibri" panose="020F0502020204030204" pitchFamily="34" charset="0"/>
              </a:rPr>
              <a:t>ou</a:t>
            </a:r>
          </a:p>
        </p:txBody>
      </p:sp>
      <p:sp>
        <p:nvSpPr>
          <p:cNvPr id="56347" name="ZoneTexte 47">
            <a:extLst>
              <a:ext uri="{FF2B5EF4-FFF2-40B4-BE49-F238E27FC236}">
                <a16:creationId xmlns:a16="http://schemas.microsoft.com/office/drawing/2014/main" id="{316B2097-2F7A-415B-A1B5-A59BC03F9654}"/>
              </a:ext>
            </a:extLst>
          </p:cNvPr>
          <p:cNvSpPr txBox="1">
            <a:spLocks noChangeArrowheads="1"/>
          </p:cNvSpPr>
          <p:nvPr/>
        </p:nvSpPr>
        <p:spPr bwMode="auto">
          <a:xfrm>
            <a:off x="5344717" y="3024188"/>
            <a:ext cx="178355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100">
                <a:solidFill>
                  <a:schemeClr val="tx1"/>
                </a:solidFill>
                <a:latin typeface="Times New Roman" panose="02020603050405020304" pitchFamily="18" charset="0"/>
              </a:defRPr>
            </a:lvl1pPr>
            <a:lvl2pPr marL="742950" indent="-285750">
              <a:spcBef>
                <a:spcPct val="20000"/>
              </a:spcBef>
              <a:buChar char="–"/>
              <a:defRPr sz="2700">
                <a:solidFill>
                  <a:schemeClr val="tx1"/>
                </a:solidFill>
                <a:latin typeface="Times New Roman" panose="02020603050405020304" pitchFamily="18" charset="0"/>
              </a:defRPr>
            </a:lvl2pPr>
            <a:lvl3pPr marL="1143000" indent="-228600">
              <a:spcBef>
                <a:spcPct val="20000"/>
              </a:spcBef>
              <a:buChar char="•"/>
              <a:defRPr sz="2300">
                <a:solidFill>
                  <a:schemeClr val="tx1"/>
                </a:solidFill>
                <a:latin typeface="Times New Roman" panose="02020603050405020304" pitchFamily="18" charset="0"/>
              </a:defRPr>
            </a:lvl3pPr>
            <a:lvl4pPr marL="1600200" indent="-228600">
              <a:spcBef>
                <a:spcPct val="20000"/>
              </a:spcBef>
              <a:buChar char="–"/>
              <a:defRPr sz="1900">
                <a:solidFill>
                  <a:schemeClr val="tx1"/>
                </a:solidFill>
                <a:latin typeface="Times New Roman" panose="02020603050405020304" pitchFamily="18" charset="0"/>
              </a:defRPr>
            </a:lvl4pPr>
            <a:lvl5pPr marL="2057400" indent="-228600">
              <a:spcBef>
                <a:spcPct val="20000"/>
              </a:spcBef>
              <a:buChar char="»"/>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900">
                <a:solidFill>
                  <a:schemeClr val="tx1"/>
                </a:solidFill>
                <a:latin typeface="Times New Roman" panose="02020603050405020304" pitchFamily="18" charset="0"/>
              </a:defRPr>
            </a:lvl9pPr>
          </a:lstStyle>
          <a:p>
            <a:pPr eaLnBrk="1" hangingPunct="1">
              <a:spcBef>
                <a:spcPct val="0"/>
              </a:spcBef>
              <a:buFontTx/>
              <a:buNone/>
            </a:pPr>
            <a:r>
              <a:rPr lang="fr-FR" altLang="fr-FR" sz="1050" b="1">
                <a:latin typeface="Calibri" panose="020F0502020204030204" pitchFamily="34" charset="0"/>
              </a:rPr>
              <a:t>Réponse du candidat</a:t>
            </a:r>
          </a:p>
        </p:txBody>
      </p:sp>
      <p:sp>
        <p:nvSpPr>
          <p:cNvPr id="49" name="Flèche droite 48">
            <a:extLst>
              <a:ext uri="{FF2B5EF4-FFF2-40B4-BE49-F238E27FC236}">
                <a16:creationId xmlns:a16="http://schemas.microsoft.com/office/drawing/2014/main" id="{869652B7-C8EA-4C20-B453-1AEEFD14E9EB}"/>
              </a:ext>
            </a:extLst>
          </p:cNvPr>
          <p:cNvSpPr/>
          <p:nvPr/>
        </p:nvSpPr>
        <p:spPr>
          <a:xfrm>
            <a:off x="4380310" y="3671888"/>
            <a:ext cx="545306" cy="154781"/>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350">
              <a:solidFill>
                <a:schemeClr val="tx1"/>
              </a:solidFill>
            </a:endParaRPr>
          </a:p>
        </p:txBody>
      </p:sp>
      <p:sp>
        <p:nvSpPr>
          <p:cNvPr id="50" name="Rectangle à coins arrondis 49">
            <a:extLst>
              <a:ext uri="{FF2B5EF4-FFF2-40B4-BE49-F238E27FC236}">
                <a16:creationId xmlns:a16="http://schemas.microsoft.com/office/drawing/2014/main" id="{4F4112AE-09E7-48FC-B0BB-05B106E6FD09}"/>
              </a:ext>
            </a:extLst>
          </p:cNvPr>
          <p:cNvSpPr/>
          <p:nvPr/>
        </p:nvSpPr>
        <p:spPr>
          <a:xfrm>
            <a:off x="5017294" y="3649266"/>
            <a:ext cx="2158604" cy="242888"/>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900" b="1" dirty="0">
                <a:solidFill>
                  <a:srgbClr val="26338B"/>
                </a:solidFill>
                <a:latin typeface="Arial" panose="020B0604020202020204" pitchFamily="34" charset="0"/>
                <a:cs typeface="Arial" panose="020B0604020202020204" pitchFamily="34" charset="0"/>
              </a:rPr>
              <a:t>J’accepte ou je renonce</a:t>
            </a:r>
          </a:p>
        </p:txBody>
      </p:sp>
      <p:sp>
        <p:nvSpPr>
          <p:cNvPr id="56352" name="Rectangle 29">
            <a:extLst>
              <a:ext uri="{FF2B5EF4-FFF2-40B4-BE49-F238E27FC236}">
                <a16:creationId xmlns:a16="http://schemas.microsoft.com/office/drawing/2014/main" id="{20E52FA5-4135-49A3-BED3-E48C9B8F79B2}"/>
              </a:ext>
            </a:extLst>
          </p:cNvPr>
          <p:cNvSpPr>
            <a:spLocks noChangeArrowheads="1"/>
          </p:cNvSpPr>
          <p:nvPr/>
        </p:nvSpPr>
        <p:spPr bwMode="auto">
          <a:xfrm>
            <a:off x="857250" y="4433887"/>
            <a:ext cx="728305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100">
                <a:solidFill>
                  <a:schemeClr val="tx1"/>
                </a:solidFill>
                <a:latin typeface="Times New Roman" panose="02020603050405020304" pitchFamily="18" charset="0"/>
              </a:defRPr>
            </a:lvl1pPr>
            <a:lvl2pPr marL="742950" indent="-285750">
              <a:spcBef>
                <a:spcPct val="20000"/>
              </a:spcBef>
              <a:buChar char="–"/>
              <a:defRPr sz="2700">
                <a:solidFill>
                  <a:schemeClr val="tx1"/>
                </a:solidFill>
                <a:latin typeface="Times New Roman" panose="02020603050405020304" pitchFamily="18" charset="0"/>
              </a:defRPr>
            </a:lvl2pPr>
            <a:lvl3pPr marL="627063">
              <a:spcBef>
                <a:spcPct val="20000"/>
              </a:spcBef>
              <a:buChar char="•"/>
              <a:defRPr sz="2300">
                <a:solidFill>
                  <a:schemeClr val="tx1"/>
                </a:solidFill>
                <a:latin typeface="Times New Roman" panose="02020603050405020304" pitchFamily="18" charset="0"/>
              </a:defRPr>
            </a:lvl3pPr>
            <a:lvl4pPr marL="1600200" indent="-228600">
              <a:spcBef>
                <a:spcPct val="20000"/>
              </a:spcBef>
              <a:buChar char="–"/>
              <a:defRPr sz="1900">
                <a:solidFill>
                  <a:schemeClr val="tx1"/>
                </a:solidFill>
                <a:latin typeface="Times New Roman" panose="02020603050405020304" pitchFamily="18" charset="0"/>
              </a:defRPr>
            </a:lvl4pPr>
            <a:lvl5pPr marL="2057400" indent="-228600">
              <a:spcBef>
                <a:spcPct val="20000"/>
              </a:spcBef>
              <a:buChar char="»"/>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900">
                <a:solidFill>
                  <a:schemeClr val="tx1"/>
                </a:solidFill>
                <a:latin typeface="Times New Roman" panose="02020603050405020304" pitchFamily="18" charset="0"/>
              </a:defRPr>
            </a:lvl9pPr>
          </a:lstStyle>
          <a:p>
            <a:pPr lvl="2" eaLnBrk="1" hangingPunct="1">
              <a:spcBef>
                <a:spcPct val="0"/>
              </a:spcBef>
              <a:buClr>
                <a:srgbClr val="F28E65"/>
              </a:buClr>
              <a:buFontTx/>
              <a:buNone/>
            </a:pPr>
            <a:r>
              <a:rPr lang="fr-FR" altLang="fr-FR" sz="1500" b="1">
                <a:latin typeface="Arial" panose="020B0604020202020204" pitchFamily="34" charset="0"/>
                <a:cs typeface="Arial" panose="020B0604020202020204" pitchFamily="34" charset="0"/>
              </a:rPr>
              <a:t>OUI – Si : </a:t>
            </a:r>
            <a:r>
              <a:rPr lang="fr-FR" altLang="fr-FR" sz="1500">
                <a:latin typeface="Arial" panose="020B0604020202020204" pitchFamily="34" charset="0"/>
                <a:cs typeface="Arial" panose="020B0604020202020204" pitchFamily="34" charset="0"/>
              </a:rPr>
              <a:t>le lycéen se voit proposer un </a:t>
            </a:r>
            <a:r>
              <a:rPr lang="fr-FR" altLang="fr-FR" sz="1500" b="1">
                <a:latin typeface="Arial" panose="020B0604020202020204" pitchFamily="34" charset="0"/>
                <a:cs typeface="Arial" panose="020B0604020202020204" pitchFamily="34" charset="0"/>
              </a:rPr>
              <a:t>parcours de formation personnalisé</a:t>
            </a:r>
            <a:r>
              <a:rPr lang="fr-FR" altLang="fr-FR" sz="1500">
                <a:latin typeface="Arial" panose="020B0604020202020204" pitchFamily="34" charset="0"/>
                <a:cs typeface="Arial" panose="020B0604020202020204" pitchFamily="34" charset="0"/>
              </a:rPr>
              <a:t> pour se renforcer dans les compétences attendues par l’université.</a:t>
            </a:r>
          </a:p>
        </p:txBody>
      </p:sp>
      <p:sp>
        <p:nvSpPr>
          <p:cNvPr id="51" name="Flèche droite 50">
            <a:extLst>
              <a:ext uri="{FF2B5EF4-FFF2-40B4-BE49-F238E27FC236}">
                <a16:creationId xmlns:a16="http://schemas.microsoft.com/office/drawing/2014/main" id="{77E6F3F7-9C9C-43DC-8F68-13AB7C85CB75}"/>
              </a:ext>
            </a:extLst>
          </p:cNvPr>
          <p:cNvSpPr/>
          <p:nvPr/>
        </p:nvSpPr>
        <p:spPr>
          <a:xfrm>
            <a:off x="4371976" y="4050507"/>
            <a:ext cx="545306" cy="154781"/>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350">
              <a:solidFill>
                <a:schemeClr val="tx1"/>
              </a:solidFill>
            </a:endParaRPr>
          </a:p>
        </p:txBody>
      </p:sp>
      <p:sp>
        <p:nvSpPr>
          <p:cNvPr id="52" name="Rectangle à coins arrondis 51">
            <a:extLst>
              <a:ext uri="{FF2B5EF4-FFF2-40B4-BE49-F238E27FC236}">
                <a16:creationId xmlns:a16="http://schemas.microsoft.com/office/drawing/2014/main" id="{7A1DBDCE-DF3D-4639-9297-AE4E33A9A0BF}"/>
              </a:ext>
            </a:extLst>
          </p:cNvPr>
          <p:cNvSpPr/>
          <p:nvPr/>
        </p:nvSpPr>
        <p:spPr>
          <a:xfrm>
            <a:off x="5008960" y="4020741"/>
            <a:ext cx="2159794" cy="242888"/>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900" b="1" dirty="0">
                <a:solidFill>
                  <a:srgbClr val="26338B"/>
                </a:solidFill>
                <a:latin typeface="Arial" panose="020B0604020202020204" pitchFamily="34" charset="0"/>
                <a:cs typeface="Arial" panose="020B0604020202020204" pitchFamily="34" charset="0"/>
              </a:rPr>
              <a:t>Je maintiens ou je renonce</a:t>
            </a:r>
          </a:p>
        </p:txBody>
      </p:sp>
      <p:sp>
        <p:nvSpPr>
          <p:cNvPr id="7" name="Virage 6">
            <a:extLst>
              <a:ext uri="{FF2B5EF4-FFF2-40B4-BE49-F238E27FC236}">
                <a16:creationId xmlns:a16="http://schemas.microsoft.com/office/drawing/2014/main" id="{0B3E7717-0B96-4D9C-9713-DA7B2A2669A7}"/>
              </a:ext>
            </a:extLst>
          </p:cNvPr>
          <p:cNvSpPr/>
          <p:nvPr/>
        </p:nvSpPr>
        <p:spPr bwMode="auto">
          <a:xfrm rot="12546225" flipH="1">
            <a:off x="1765698" y="3769519"/>
            <a:ext cx="310753" cy="763191"/>
          </a:xfrm>
          <a:prstGeom prst="bentArrow">
            <a:avLst/>
          </a:prstGeom>
          <a:solidFill>
            <a:schemeClr val="bg1"/>
          </a:solidFill>
          <a:ln w="9525" cap="flat" cmpd="sng" algn="ctr">
            <a:solidFill>
              <a:schemeClr val="tx1"/>
            </a:solidFill>
            <a:prstDash val="solid"/>
            <a:round/>
            <a:headEnd type="none" w="med" len="med"/>
            <a:tailEnd type="none" w="med" len="med"/>
          </a:ln>
          <a:effectLst/>
        </p:spPr>
        <p:txBody>
          <a:bodyPr/>
          <a:lstStyle/>
          <a:p>
            <a:pPr defTabSz="633413">
              <a:defRPr/>
            </a:pPr>
            <a:endParaRPr lang="fr-FR" sz="135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3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3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633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634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634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63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16"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Effect transition="in" filter="fade">
                                      <p:cBhvr>
                                        <p:cTn id="63" dur="500"/>
                                        <p:tgtEl>
                                          <p:spTgt spid="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56352"/>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56347"/>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43"/>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1"/>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44"/>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50"/>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4" grpId="0" animBg="1"/>
      <p:bldP spid="12" grpId="0" animBg="1"/>
      <p:bldP spid="56327" grpId="0"/>
      <p:bldP spid="15" grpId="0" animBg="1"/>
      <p:bldP spid="16" grpId="0" animBg="1"/>
      <p:bldP spid="29" grpId="0"/>
      <p:bldP spid="56331" grpId="0"/>
      <p:bldP spid="35" grpId="0" animBg="1"/>
      <p:bldP spid="56335" grpId="0"/>
      <p:bldP spid="56336" grpId="0"/>
      <p:bldP spid="38" grpId="0" animBg="1"/>
      <p:bldP spid="39" grpId="0" animBg="1"/>
      <p:bldP spid="40" grpId="0" animBg="1"/>
      <p:bldP spid="41" grpId="0" animBg="1"/>
      <p:bldP spid="56341" grpId="0"/>
      <p:bldP spid="43" grpId="0" animBg="1"/>
      <p:bldP spid="44" grpId="0" animBg="1"/>
      <p:bldP spid="56344" grpId="0"/>
      <p:bldP spid="46" grpId="0" animBg="1"/>
      <p:bldP spid="56346" grpId="0"/>
      <p:bldP spid="56347" grpId="0"/>
      <p:bldP spid="49" grpId="0" animBg="1"/>
      <p:bldP spid="50" grpId="0" animBg="1"/>
      <p:bldP spid="56352" grpId="0"/>
      <p:bldP spid="51" grpId="0" animBg="1"/>
      <p:bldP spid="5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B0ECDB0-569B-43B5-ACFB-EC3308E4D18B}"/>
              </a:ext>
            </a:extLst>
          </p:cNvPr>
          <p:cNvSpPr txBox="1"/>
          <p:nvPr/>
        </p:nvSpPr>
        <p:spPr>
          <a:xfrm>
            <a:off x="1304925" y="921544"/>
            <a:ext cx="6534150" cy="3554819"/>
          </a:xfrm>
          <a:prstGeom prst="rect">
            <a:avLst/>
          </a:prstGeom>
          <a:noFill/>
        </p:spPr>
        <p:txBody>
          <a:bodyPr>
            <a:spAutoFit/>
          </a:bodyPr>
          <a:lstStyle/>
          <a:p>
            <a:pPr>
              <a:defRPr/>
            </a:pPr>
            <a:r>
              <a:rPr lang="fr-FR" sz="1500" dirty="0">
                <a:latin typeface="Arial" panose="020B0604020202020204" pitchFamily="34" charset="0"/>
                <a:cs typeface="Arial" panose="020B0604020202020204" pitchFamily="34" charset="0"/>
              </a:rPr>
              <a:t>Dans la rubrique « Admission », pour chaque vœu en attente, cliquez sur le bouton « Liste d’attente » pour obtenir les informations suivantes :</a:t>
            </a:r>
          </a:p>
          <a:p>
            <a:pPr>
              <a:defRPr/>
            </a:pPr>
            <a:endParaRPr lang="fr-FR" sz="1500" dirty="0">
              <a:latin typeface="Arial" panose="020B0604020202020204" pitchFamily="34" charset="0"/>
              <a:cs typeface="Arial" panose="020B0604020202020204" pitchFamily="34" charset="0"/>
            </a:endParaRPr>
          </a:p>
          <a:p>
            <a:pPr marL="257175" indent="-257175">
              <a:buFont typeface="Arial" panose="020B0604020202020204" pitchFamily="34" charset="0"/>
              <a:buChar char="•"/>
              <a:defRPr/>
            </a:pPr>
            <a:r>
              <a:rPr lang="fr-FR" sz="1500" dirty="0">
                <a:latin typeface="Arial" panose="020B0604020202020204" pitchFamily="34" charset="0"/>
                <a:cs typeface="Arial" panose="020B0604020202020204" pitchFamily="34" charset="0"/>
              </a:rPr>
              <a:t>votre position dans la liste d'attente </a:t>
            </a:r>
          </a:p>
          <a:p>
            <a:pPr marL="257175" indent="-257175">
              <a:buFont typeface="Arial" panose="020B0604020202020204" pitchFamily="34" charset="0"/>
              <a:buChar char="•"/>
              <a:defRPr/>
            </a:pPr>
            <a:endParaRPr lang="fr-FR" sz="1500" dirty="0">
              <a:latin typeface="Arial" panose="020B0604020202020204" pitchFamily="34" charset="0"/>
              <a:cs typeface="Arial" panose="020B0604020202020204" pitchFamily="34" charset="0"/>
            </a:endParaRPr>
          </a:p>
          <a:p>
            <a:pPr marL="257175" indent="-257175">
              <a:buFont typeface="Arial" panose="020B0604020202020204" pitchFamily="34" charset="0"/>
              <a:buChar char="•"/>
              <a:defRPr/>
            </a:pPr>
            <a:r>
              <a:rPr lang="fr-FR" sz="1500" dirty="0">
                <a:latin typeface="Arial" panose="020B0604020202020204" pitchFamily="34" charset="0"/>
                <a:cs typeface="Arial" panose="020B0604020202020204" pitchFamily="34" charset="0"/>
              </a:rPr>
              <a:t>le nombre total de candidats dans la liste d'attente </a:t>
            </a:r>
          </a:p>
          <a:p>
            <a:pPr marL="257175" indent="-257175">
              <a:buFont typeface="Arial" panose="020B0604020202020204" pitchFamily="34" charset="0"/>
              <a:buChar char="•"/>
              <a:defRPr/>
            </a:pPr>
            <a:endParaRPr lang="fr-FR" sz="1500" dirty="0">
              <a:latin typeface="Arial" panose="020B0604020202020204" pitchFamily="34" charset="0"/>
              <a:cs typeface="Arial" panose="020B0604020202020204" pitchFamily="34" charset="0"/>
            </a:endParaRPr>
          </a:p>
          <a:p>
            <a:pPr marL="257175" indent="-257175">
              <a:buFont typeface="Arial" panose="020B0604020202020204" pitchFamily="34" charset="0"/>
              <a:buChar char="•"/>
              <a:defRPr/>
            </a:pPr>
            <a:r>
              <a:rPr lang="fr-FR" sz="1500" dirty="0">
                <a:latin typeface="Arial" panose="020B0604020202020204" pitchFamily="34" charset="0"/>
                <a:cs typeface="Arial" panose="020B0604020202020204" pitchFamily="34" charset="0"/>
              </a:rPr>
              <a:t>le nombre de places dans la formation </a:t>
            </a:r>
          </a:p>
          <a:p>
            <a:pPr marL="257175" indent="-257175">
              <a:buFont typeface="Arial" panose="020B0604020202020204" pitchFamily="34" charset="0"/>
              <a:buChar char="•"/>
              <a:defRPr/>
            </a:pPr>
            <a:endParaRPr lang="fr-FR" sz="1500" dirty="0">
              <a:latin typeface="Arial" panose="020B0604020202020204" pitchFamily="34" charset="0"/>
              <a:cs typeface="Arial" panose="020B0604020202020204" pitchFamily="34" charset="0"/>
            </a:endParaRPr>
          </a:p>
          <a:p>
            <a:pPr marL="257175" indent="-257175">
              <a:buFont typeface="Arial" panose="020B0604020202020204" pitchFamily="34" charset="0"/>
              <a:buChar char="•"/>
              <a:defRPr/>
            </a:pPr>
            <a:r>
              <a:rPr lang="fr-FR" sz="1500" dirty="0">
                <a:latin typeface="Arial" panose="020B0604020202020204" pitchFamily="34" charset="0"/>
                <a:cs typeface="Arial" panose="020B0604020202020204" pitchFamily="34" charset="0"/>
              </a:rPr>
              <a:t>la position dans le classement du dernier candidat qui a reçu une proposition d’admission en 2021 </a:t>
            </a:r>
          </a:p>
          <a:p>
            <a:pPr marL="257175" indent="-257175">
              <a:buFont typeface="Arial" panose="020B0604020202020204" pitchFamily="34" charset="0"/>
              <a:buChar char="•"/>
              <a:defRPr/>
            </a:pPr>
            <a:endParaRPr lang="fr-FR" sz="1500" dirty="0">
              <a:latin typeface="Arial" panose="020B0604020202020204" pitchFamily="34" charset="0"/>
              <a:cs typeface="Arial" panose="020B0604020202020204" pitchFamily="34" charset="0"/>
            </a:endParaRPr>
          </a:p>
          <a:p>
            <a:pPr marL="257175" indent="-257175">
              <a:buFont typeface="Arial" panose="020B0604020202020204" pitchFamily="34" charset="0"/>
              <a:buChar char="•"/>
              <a:defRPr/>
            </a:pPr>
            <a:r>
              <a:rPr lang="fr-FR" sz="1500" dirty="0">
                <a:latin typeface="Arial" panose="020B0604020202020204" pitchFamily="34" charset="0"/>
                <a:cs typeface="Arial" panose="020B0604020202020204" pitchFamily="34" charset="0"/>
              </a:rPr>
              <a:t>la position du dernier candidat qui a reçu une proposition d’admission cette année (cet indicateur évolue tout au long de la phase d’admission)</a:t>
            </a:r>
          </a:p>
          <a:p>
            <a:pPr>
              <a:defRPr/>
            </a:pPr>
            <a:endParaRPr lang="fr-FR" sz="1500" dirty="0">
              <a:solidFill>
                <a:schemeClr val="bg1"/>
              </a:solidFill>
              <a:latin typeface="Arial" panose="020B0604020202020204" pitchFamily="34" charset="0"/>
              <a:cs typeface="Arial" panose="020B0604020202020204" pitchFamily="34" charset="0"/>
            </a:endParaRPr>
          </a:p>
        </p:txBody>
      </p:sp>
      <p:sp>
        <p:nvSpPr>
          <p:cNvPr id="29699" name="ZoneTexte 2">
            <a:extLst>
              <a:ext uri="{FF2B5EF4-FFF2-40B4-BE49-F238E27FC236}">
                <a16:creationId xmlns:a16="http://schemas.microsoft.com/office/drawing/2014/main" id="{76AB5DDF-2EC2-489E-847C-AB4C48C76474}"/>
              </a:ext>
            </a:extLst>
          </p:cNvPr>
          <p:cNvSpPr txBox="1">
            <a:spLocks noChangeArrowheads="1"/>
          </p:cNvSpPr>
          <p:nvPr/>
        </p:nvSpPr>
        <p:spPr bwMode="auto">
          <a:xfrm>
            <a:off x="2033588" y="250032"/>
            <a:ext cx="5076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BlocSSK" pitchFamily="2" charset="0"/>
              </a:defRPr>
            </a:lvl1pPr>
            <a:lvl2pPr marL="742950" indent="-285750">
              <a:defRPr sz="1500">
                <a:solidFill>
                  <a:schemeClr val="tx1"/>
                </a:solidFill>
                <a:latin typeface="BlocSSK" pitchFamily="2" charset="0"/>
              </a:defRPr>
            </a:lvl2pPr>
            <a:lvl3pPr marL="1143000" indent="-228600">
              <a:defRPr sz="1500">
                <a:solidFill>
                  <a:schemeClr val="tx1"/>
                </a:solidFill>
                <a:latin typeface="BlocSSK" pitchFamily="2" charset="0"/>
              </a:defRPr>
            </a:lvl3pPr>
            <a:lvl4pPr marL="1600200" indent="-228600">
              <a:defRPr sz="1500">
                <a:solidFill>
                  <a:schemeClr val="tx1"/>
                </a:solidFill>
                <a:latin typeface="BlocSSK" pitchFamily="2" charset="0"/>
              </a:defRPr>
            </a:lvl4pPr>
            <a:lvl5pPr marL="2057400" indent="-228600">
              <a:defRPr sz="1500">
                <a:solidFill>
                  <a:schemeClr val="tx1"/>
                </a:solidFill>
                <a:latin typeface="BlocSSK" pitchFamily="2" charset="0"/>
              </a:defRPr>
            </a:lvl5pPr>
            <a:lvl6pPr marL="2514600" indent="-228600" eaLnBrk="0" fontAlgn="base" hangingPunct="0">
              <a:spcBef>
                <a:spcPct val="0"/>
              </a:spcBef>
              <a:spcAft>
                <a:spcPct val="0"/>
              </a:spcAft>
              <a:defRPr sz="1500">
                <a:solidFill>
                  <a:schemeClr val="tx1"/>
                </a:solidFill>
                <a:latin typeface="BlocSSK" pitchFamily="2" charset="0"/>
              </a:defRPr>
            </a:lvl6pPr>
            <a:lvl7pPr marL="2971800" indent="-228600" eaLnBrk="0" fontAlgn="base" hangingPunct="0">
              <a:spcBef>
                <a:spcPct val="0"/>
              </a:spcBef>
              <a:spcAft>
                <a:spcPct val="0"/>
              </a:spcAft>
              <a:defRPr sz="1500">
                <a:solidFill>
                  <a:schemeClr val="tx1"/>
                </a:solidFill>
                <a:latin typeface="BlocSSK" pitchFamily="2" charset="0"/>
              </a:defRPr>
            </a:lvl7pPr>
            <a:lvl8pPr marL="3429000" indent="-228600" eaLnBrk="0" fontAlgn="base" hangingPunct="0">
              <a:spcBef>
                <a:spcPct val="0"/>
              </a:spcBef>
              <a:spcAft>
                <a:spcPct val="0"/>
              </a:spcAft>
              <a:defRPr sz="1500">
                <a:solidFill>
                  <a:schemeClr val="tx1"/>
                </a:solidFill>
                <a:latin typeface="BlocSSK" pitchFamily="2" charset="0"/>
              </a:defRPr>
            </a:lvl8pPr>
            <a:lvl9pPr marL="3886200" indent="-228600" eaLnBrk="0" fontAlgn="base" hangingPunct="0">
              <a:spcBef>
                <a:spcPct val="0"/>
              </a:spcBef>
              <a:spcAft>
                <a:spcPct val="0"/>
              </a:spcAft>
              <a:defRPr sz="1500">
                <a:solidFill>
                  <a:schemeClr val="tx1"/>
                </a:solidFill>
                <a:latin typeface="BlocSSK" pitchFamily="2" charset="0"/>
              </a:defRPr>
            </a:lvl9pPr>
          </a:lstStyle>
          <a:p>
            <a:pPr algn="ctr"/>
            <a:r>
              <a:rPr lang="fr-FR" altLang="fr-FR" sz="1800" b="1">
                <a:solidFill>
                  <a:srgbClr val="FFC000"/>
                </a:solidFill>
                <a:latin typeface="Arial" panose="020B0604020202020204" pitchFamily="34" charset="0"/>
                <a:cs typeface="Arial" panose="020B0604020202020204" pitchFamily="34" charset="0"/>
              </a:rPr>
              <a:t>Pour les vœux « Oui, en attente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E75A50-7AB8-4209-BB89-7F74471DD15F}"/>
              </a:ext>
            </a:extLst>
          </p:cNvPr>
          <p:cNvSpPr>
            <a:spLocks noGrp="1"/>
          </p:cNvSpPr>
          <p:nvPr>
            <p:ph type="title"/>
          </p:nvPr>
        </p:nvSpPr>
        <p:spPr>
          <a:xfrm>
            <a:off x="1685925" y="183357"/>
            <a:ext cx="5910263" cy="469106"/>
          </a:xfrm>
        </p:spPr>
        <p:txBody>
          <a:bodyPr rtlCol="0">
            <a:normAutofit fontScale="90000"/>
          </a:bodyPr>
          <a:lstStyle/>
          <a:p>
            <a:pPr eaLnBrk="1" fontAlgn="auto" hangingPunct="1">
              <a:spcAft>
                <a:spcPts val="0"/>
              </a:spcAft>
              <a:defRPr/>
            </a:pPr>
            <a:r>
              <a:rPr lang="fr-FR" b="1" dirty="0">
                <a:solidFill>
                  <a:schemeClr val="tx1"/>
                </a:solidFill>
                <a:latin typeface="Arial" panose="020B0604020202020204" pitchFamily="34" charset="0"/>
                <a:cs typeface="Arial" panose="020B0604020202020204" pitchFamily="34" charset="0"/>
              </a:rPr>
              <a:t>Exemple de Charlotte</a:t>
            </a:r>
            <a:endParaRPr lang="fr-FR" sz="1350" b="1" dirty="0">
              <a:solidFill>
                <a:schemeClr val="tx1"/>
              </a:solidFill>
              <a:latin typeface="Arial" panose="020B0604020202020204" pitchFamily="34" charset="0"/>
              <a:cs typeface="Arial" panose="020B0604020202020204" pitchFamily="34" charset="0"/>
            </a:endParaRPr>
          </a:p>
        </p:txBody>
      </p:sp>
      <p:sp>
        <p:nvSpPr>
          <p:cNvPr id="4" name="Rectangle à coins arrondis 3">
            <a:extLst>
              <a:ext uri="{FF2B5EF4-FFF2-40B4-BE49-F238E27FC236}">
                <a16:creationId xmlns:a16="http://schemas.microsoft.com/office/drawing/2014/main" id="{BD4CF89E-C2C9-45C6-BD73-D4938D382C0E}"/>
              </a:ext>
            </a:extLst>
          </p:cNvPr>
          <p:cNvSpPr/>
          <p:nvPr/>
        </p:nvSpPr>
        <p:spPr>
          <a:xfrm>
            <a:off x="2900363" y="1845469"/>
            <a:ext cx="1918097" cy="175022"/>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r>
              <a:rPr lang="fr-FR" sz="900" b="1" dirty="0">
                <a:solidFill>
                  <a:prstClr val="white"/>
                </a:solidFill>
                <a:latin typeface="Times New Roman"/>
              </a:rPr>
              <a:t>OUI (proposition d’admission)</a:t>
            </a:r>
          </a:p>
        </p:txBody>
      </p:sp>
      <p:sp>
        <p:nvSpPr>
          <p:cNvPr id="12" name="Rectangle à coins arrondis 11">
            <a:extLst>
              <a:ext uri="{FF2B5EF4-FFF2-40B4-BE49-F238E27FC236}">
                <a16:creationId xmlns:a16="http://schemas.microsoft.com/office/drawing/2014/main" id="{8315D47F-FEC1-4721-8CA6-9ED93039852F}"/>
              </a:ext>
            </a:extLst>
          </p:cNvPr>
          <p:cNvSpPr/>
          <p:nvPr/>
        </p:nvSpPr>
        <p:spPr>
          <a:xfrm>
            <a:off x="2894410" y="2150269"/>
            <a:ext cx="1916906" cy="175022"/>
          </a:xfrm>
          <a:prstGeom prst="round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r>
              <a:rPr lang="fr-FR" sz="900" b="1" dirty="0">
                <a:solidFill>
                  <a:prstClr val="white"/>
                </a:solidFill>
                <a:latin typeface="Times New Roman"/>
              </a:rPr>
              <a:t>Oui, en attente </a:t>
            </a:r>
          </a:p>
        </p:txBody>
      </p:sp>
      <p:sp>
        <p:nvSpPr>
          <p:cNvPr id="15" name="Flèche droite 14">
            <a:extLst>
              <a:ext uri="{FF2B5EF4-FFF2-40B4-BE49-F238E27FC236}">
                <a16:creationId xmlns:a16="http://schemas.microsoft.com/office/drawing/2014/main" id="{7DC80A05-DDE0-4413-A135-4CF18E82D6E2}"/>
              </a:ext>
            </a:extLst>
          </p:cNvPr>
          <p:cNvSpPr/>
          <p:nvPr/>
        </p:nvSpPr>
        <p:spPr>
          <a:xfrm>
            <a:off x="4968479" y="1862138"/>
            <a:ext cx="189309" cy="142875"/>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endParaRPr lang="fr-FR" sz="1247" dirty="0">
              <a:solidFill>
                <a:prstClr val="white"/>
              </a:solidFill>
              <a:latin typeface="Times New Roman"/>
            </a:endParaRPr>
          </a:p>
        </p:txBody>
      </p:sp>
      <p:sp>
        <p:nvSpPr>
          <p:cNvPr id="16" name="Rectangle à coins arrondis 15">
            <a:extLst>
              <a:ext uri="{FF2B5EF4-FFF2-40B4-BE49-F238E27FC236}">
                <a16:creationId xmlns:a16="http://schemas.microsoft.com/office/drawing/2014/main" id="{51AFC302-D5DF-49CC-9C63-33BB6506F51A}"/>
              </a:ext>
            </a:extLst>
          </p:cNvPr>
          <p:cNvSpPr/>
          <p:nvPr/>
        </p:nvSpPr>
        <p:spPr>
          <a:xfrm>
            <a:off x="5254229" y="1841897"/>
            <a:ext cx="810815" cy="175022"/>
          </a:xfrm>
          <a:prstGeom prst="round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r>
              <a:rPr lang="fr-FR" sz="900" b="1" dirty="0">
                <a:solidFill>
                  <a:srgbClr val="26338B"/>
                </a:solidFill>
                <a:latin typeface="Times New Roman"/>
              </a:rPr>
              <a:t>Accepte</a:t>
            </a:r>
          </a:p>
        </p:txBody>
      </p:sp>
      <p:sp>
        <p:nvSpPr>
          <p:cNvPr id="60425" name="ZoneTexte 30">
            <a:extLst>
              <a:ext uri="{FF2B5EF4-FFF2-40B4-BE49-F238E27FC236}">
                <a16:creationId xmlns:a16="http://schemas.microsoft.com/office/drawing/2014/main" id="{6E16B168-612D-462D-906A-E0973FD84703}"/>
              </a:ext>
            </a:extLst>
          </p:cNvPr>
          <p:cNvSpPr txBox="1">
            <a:spLocks noChangeArrowheads="1"/>
          </p:cNvSpPr>
          <p:nvPr/>
        </p:nvSpPr>
        <p:spPr bwMode="auto">
          <a:xfrm>
            <a:off x="2688432" y="1042988"/>
            <a:ext cx="21597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100">
                <a:solidFill>
                  <a:schemeClr val="tx1"/>
                </a:solidFill>
                <a:latin typeface="Times New Roman" panose="02020603050405020304" pitchFamily="18" charset="0"/>
              </a:defRPr>
            </a:lvl1pPr>
            <a:lvl2pPr marL="742950" indent="-285750">
              <a:spcBef>
                <a:spcPct val="20000"/>
              </a:spcBef>
              <a:buChar char="–"/>
              <a:defRPr sz="2700">
                <a:solidFill>
                  <a:schemeClr val="tx1"/>
                </a:solidFill>
                <a:latin typeface="Times New Roman" panose="02020603050405020304" pitchFamily="18" charset="0"/>
              </a:defRPr>
            </a:lvl2pPr>
            <a:lvl3pPr marL="1143000" indent="-228600">
              <a:spcBef>
                <a:spcPct val="20000"/>
              </a:spcBef>
              <a:buChar char="•"/>
              <a:defRPr sz="2300">
                <a:solidFill>
                  <a:schemeClr val="tx1"/>
                </a:solidFill>
                <a:latin typeface="Times New Roman" panose="02020603050405020304" pitchFamily="18" charset="0"/>
              </a:defRPr>
            </a:lvl3pPr>
            <a:lvl4pPr marL="1600200" indent="-228600">
              <a:spcBef>
                <a:spcPct val="20000"/>
              </a:spcBef>
              <a:buChar char="–"/>
              <a:defRPr sz="1900">
                <a:solidFill>
                  <a:schemeClr val="tx1"/>
                </a:solidFill>
                <a:latin typeface="Times New Roman" panose="02020603050405020304" pitchFamily="18" charset="0"/>
              </a:defRPr>
            </a:lvl4pPr>
            <a:lvl5pPr marL="2057400" indent="-228600">
              <a:spcBef>
                <a:spcPct val="20000"/>
              </a:spcBef>
              <a:buChar char="»"/>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900">
                <a:solidFill>
                  <a:schemeClr val="tx1"/>
                </a:solidFill>
                <a:latin typeface="Times New Roman" panose="02020603050405020304" pitchFamily="18" charset="0"/>
              </a:defRPr>
            </a:lvl9pPr>
          </a:lstStyle>
          <a:p>
            <a:pPr algn="ctr" defTabSz="685800" eaLnBrk="0" fontAlgn="base" hangingPunct="0">
              <a:spcBef>
                <a:spcPct val="0"/>
              </a:spcBef>
              <a:spcAft>
                <a:spcPct val="0"/>
              </a:spcAft>
              <a:buNone/>
            </a:pPr>
            <a:r>
              <a:rPr lang="fr-FR" altLang="fr-FR" sz="900" b="1" dirty="0">
                <a:latin typeface="Calibri" panose="020F0502020204030204" pitchFamily="34" charset="0"/>
              </a:rPr>
              <a:t>2 juin : réponses des établissements</a:t>
            </a:r>
          </a:p>
        </p:txBody>
      </p:sp>
      <p:sp>
        <p:nvSpPr>
          <p:cNvPr id="27" name="Rectangle à coins arrondis 26">
            <a:extLst>
              <a:ext uri="{FF2B5EF4-FFF2-40B4-BE49-F238E27FC236}">
                <a16:creationId xmlns:a16="http://schemas.microsoft.com/office/drawing/2014/main" id="{58630A60-9D91-45B8-89AA-FEFB47B2170D}"/>
              </a:ext>
            </a:extLst>
          </p:cNvPr>
          <p:cNvSpPr/>
          <p:nvPr/>
        </p:nvSpPr>
        <p:spPr>
          <a:xfrm>
            <a:off x="1163242" y="1825228"/>
            <a:ext cx="1364456" cy="204788"/>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r>
              <a:rPr lang="fr-FR" sz="900" b="1" dirty="0">
                <a:solidFill>
                  <a:srgbClr val="26338B"/>
                </a:solidFill>
                <a:latin typeface="Arial" panose="020B0604020202020204" pitchFamily="34" charset="0"/>
                <a:cs typeface="Arial" panose="020B0604020202020204" pitchFamily="34" charset="0"/>
              </a:rPr>
              <a:t>CPGE Lycée A</a:t>
            </a:r>
            <a:endParaRPr lang="fr-FR" sz="900" b="1" i="1" dirty="0">
              <a:solidFill>
                <a:srgbClr val="26338B"/>
              </a:solidFill>
              <a:latin typeface="Arial" panose="020B0604020202020204" pitchFamily="34" charset="0"/>
              <a:cs typeface="Arial" panose="020B0604020202020204" pitchFamily="34" charset="0"/>
            </a:endParaRPr>
          </a:p>
        </p:txBody>
      </p:sp>
      <p:sp>
        <p:nvSpPr>
          <p:cNvPr id="60427" name="ZoneTexte 32">
            <a:extLst>
              <a:ext uri="{FF2B5EF4-FFF2-40B4-BE49-F238E27FC236}">
                <a16:creationId xmlns:a16="http://schemas.microsoft.com/office/drawing/2014/main" id="{9E517EB1-9D55-42D3-BB25-3D7886C9F0AD}"/>
              </a:ext>
            </a:extLst>
          </p:cNvPr>
          <p:cNvSpPr txBox="1">
            <a:spLocks noChangeArrowheads="1"/>
          </p:cNvSpPr>
          <p:nvPr/>
        </p:nvSpPr>
        <p:spPr bwMode="auto">
          <a:xfrm>
            <a:off x="4953001" y="1042988"/>
            <a:ext cx="277534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100">
                <a:solidFill>
                  <a:schemeClr val="tx1"/>
                </a:solidFill>
                <a:latin typeface="Times New Roman" panose="02020603050405020304" pitchFamily="18" charset="0"/>
              </a:defRPr>
            </a:lvl1pPr>
            <a:lvl2pPr marL="742950" indent="-285750">
              <a:spcBef>
                <a:spcPct val="20000"/>
              </a:spcBef>
              <a:buChar char="–"/>
              <a:defRPr sz="2700">
                <a:solidFill>
                  <a:schemeClr val="tx1"/>
                </a:solidFill>
                <a:latin typeface="Times New Roman" panose="02020603050405020304" pitchFamily="18" charset="0"/>
              </a:defRPr>
            </a:lvl2pPr>
            <a:lvl3pPr marL="1143000" indent="-228600">
              <a:spcBef>
                <a:spcPct val="20000"/>
              </a:spcBef>
              <a:buChar char="•"/>
              <a:defRPr sz="2300">
                <a:solidFill>
                  <a:schemeClr val="tx1"/>
                </a:solidFill>
                <a:latin typeface="Times New Roman" panose="02020603050405020304" pitchFamily="18" charset="0"/>
              </a:defRPr>
            </a:lvl3pPr>
            <a:lvl4pPr marL="1600200" indent="-228600">
              <a:spcBef>
                <a:spcPct val="20000"/>
              </a:spcBef>
              <a:buChar char="–"/>
              <a:defRPr sz="1900">
                <a:solidFill>
                  <a:schemeClr val="tx1"/>
                </a:solidFill>
                <a:latin typeface="Times New Roman" panose="02020603050405020304" pitchFamily="18" charset="0"/>
              </a:defRPr>
            </a:lvl4pPr>
            <a:lvl5pPr marL="2057400" indent="-228600">
              <a:spcBef>
                <a:spcPct val="20000"/>
              </a:spcBef>
              <a:buChar char="»"/>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900">
                <a:solidFill>
                  <a:schemeClr val="tx1"/>
                </a:solidFill>
                <a:latin typeface="Times New Roman" panose="02020603050405020304" pitchFamily="18" charset="0"/>
              </a:defRPr>
            </a:lvl9pPr>
          </a:lstStyle>
          <a:p>
            <a:pPr algn="ctr" defTabSz="685800" eaLnBrk="0" fontAlgn="base" hangingPunct="0">
              <a:spcBef>
                <a:spcPct val="0"/>
              </a:spcBef>
              <a:spcAft>
                <a:spcPct val="0"/>
              </a:spcAft>
              <a:buNone/>
            </a:pPr>
            <a:r>
              <a:rPr lang="fr-FR" altLang="fr-FR" sz="900" b="1">
                <a:latin typeface="Calibri" panose="020F0502020204030204" pitchFamily="34" charset="0"/>
              </a:rPr>
              <a:t>5 juin : réponses de Charlotte (</a:t>
            </a:r>
            <a:r>
              <a:rPr lang="fr-FR" altLang="fr-FR" sz="900" b="1" i="1">
                <a:latin typeface="Calibri" panose="020F0502020204030204" pitchFamily="34" charset="0"/>
              </a:rPr>
              <a:t>date limite 7 juin</a:t>
            </a:r>
            <a:r>
              <a:rPr lang="fr-FR" altLang="fr-FR" sz="900" b="1">
                <a:latin typeface="Calibri" panose="020F0502020204030204" pitchFamily="34" charset="0"/>
              </a:rPr>
              <a:t>)</a:t>
            </a:r>
          </a:p>
        </p:txBody>
      </p:sp>
      <p:sp>
        <p:nvSpPr>
          <p:cNvPr id="60428" name="ZoneTexte 33">
            <a:extLst>
              <a:ext uri="{FF2B5EF4-FFF2-40B4-BE49-F238E27FC236}">
                <a16:creationId xmlns:a16="http://schemas.microsoft.com/office/drawing/2014/main" id="{FFB117D9-9A6C-4F2E-9245-0553FBBFD48D}"/>
              </a:ext>
            </a:extLst>
          </p:cNvPr>
          <p:cNvSpPr txBox="1">
            <a:spLocks noChangeArrowheads="1"/>
          </p:cNvSpPr>
          <p:nvPr/>
        </p:nvSpPr>
        <p:spPr bwMode="auto">
          <a:xfrm>
            <a:off x="1337072" y="1044179"/>
            <a:ext cx="12465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100">
                <a:solidFill>
                  <a:schemeClr val="tx1"/>
                </a:solidFill>
                <a:latin typeface="Times New Roman" panose="02020603050405020304" pitchFamily="18" charset="0"/>
              </a:defRPr>
            </a:lvl1pPr>
            <a:lvl2pPr marL="742950" indent="-285750">
              <a:spcBef>
                <a:spcPct val="20000"/>
              </a:spcBef>
              <a:buChar char="–"/>
              <a:defRPr sz="2700">
                <a:solidFill>
                  <a:schemeClr val="tx1"/>
                </a:solidFill>
                <a:latin typeface="Times New Roman" panose="02020603050405020304" pitchFamily="18" charset="0"/>
              </a:defRPr>
            </a:lvl2pPr>
            <a:lvl3pPr marL="1143000" indent="-228600">
              <a:spcBef>
                <a:spcPct val="20000"/>
              </a:spcBef>
              <a:buChar char="•"/>
              <a:defRPr sz="2300">
                <a:solidFill>
                  <a:schemeClr val="tx1"/>
                </a:solidFill>
                <a:latin typeface="Times New Roman" panose="02020603050405020304" pitchFamily="18" charset="0"/>
              </a:defRPr>
            </a:lvl3pPr>
            <a:lvl4pPr marL="1600200" indent="-228600">
              <a:spcBef>
                <a:spcPct val="20000"/>
              </a:spcBef>
              <a:buChar char="–"/>
              <a:defRPr sz="1900">
                <a:solidFill>
                  <a:schemeClr val="tx1"/>
                </a:solidFill>
                <a:latin typeface="Times New Roman" panose="02020603050405020304" pitchFamily="18" charset="0"/>
              </a:defRPr>
            </a:lvl4pPr>
            <a:lvl5pPr marL="2057400" indent="-228600">
              <a:spcBef>
                <a:spcPct val="20000"/>
              </a:spcBef>
              <a:buChar char="»"/>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900">
                <a:solidFill>
                  <a:schemeClr val="tx1"/>
                </a:solidFill>
                <a:latin typeface="Times New Roman" panose="02020603050405020304" pitchFamily="18" charset="0"/>
              </a:defRPr>
            </a:lvl9pPr>
          </a:lstStyle>
          <a:p>
            <a:pPr algn="ctr" defTabSz="685800" eaLnBrk="0" fontAlgn="base" hangingPunct="0">
              <a:spcBef>
                <a:spcPct val="0"/>
              </a:spcBef>
              <a:spcAft>
                <a:spcPct val="0"/>
              </a:spcAft>
              <a:buNone/>
            </a:pPr>
            <a:r>
              <a:rPr lang="fr-FR" altLang="fr-FR" sz="900" b="1" dirty="0">
                <a:latin typeface="Calibri" panose="020F0502020204030204" pitchFamily="34" charset="0"/>
              </a:rPr>
              <a:t>Vœux de Charlotte</a:t>
            </a:r>
          </a:p>
        </p:txBody>
      </p:sp>
      <p:sp>
        <p:nvSpPr>
          <p:cNvPr id="36" name="Rectangle à coins arrondis 35">
            <a:extLst>
              <a:ext uri="{FF2B5EF4-FFF2-40B4-BE49-F238E27FC236}">
                <a16:creationId xmlns:a16="http://schemas.microsoft.com/office/drawing/2014/main" id="{D9471D64-598E-4189-B072-E64CD3F28576}"/>
              </a:ext>
            </a:extLst>
          </p:cNvPr>
          <p:cNvSpPr/>
          <p:nvPr/>
        </p:nvSpPr>
        <p:spPr>
          <a:xfrm>
            <a:off x="1163242" y="2146698"/>
            <a:ext cx="1364456" cy="178594"/>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r>
              <a:rPr lang="fr-FR" sz="900" b="1" dirty="0">
                <a:solidFill>
                  <a:srgbClr val="26338B"/>
                </a:solidFill>
                <a:latin typeface="Arial" panose="020B0604020202020204" pitchFamily="34" charset="0"/>
                <a:cs typeface="Arial" panose="020B0604020202020204" pitchFamily="34" charset="0"/>
              </a:rPr>
              <a:t>CPGE Lycée B</a:t>
            </a:r>
          </a:p>
        </p:txBody>
      </p:sp>
      <p:sp>
        <p:nvSpPr>
          <p:cNvPr id="38" name="Rectangle à coins arrondis 37">
            <a:extLst>
              <a:ext uri="{FF2B5EF4-FFF2-40B4-BE49-F238E27FC236}">
                <a16:creationId xmlns:a16="http://schemas.microsoft.com/office/drawing/2014/main" id="{EEF8062B-4F80-449E-9F9D-4204C49631C3}"/>
              </a:ext>
            </a:extLst>
          </p:cNvPr>
          <p:cNvSpPr/>
          <p:nvPr/>
        </p:nvSpPr>
        <p:spPr>
          <a:xfrm>
            <a:off x="2890838" y="3788569"/>
            <a:ext cx="1916906" cy="175022"/>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r>
              <a:rPr lang="fr-FR" sz="900" b="1" dirty="0">
                <a:solidFill>
                  <a:prstClr val="white"/>
                </a:solidFill>
                <a:latin typeface="Times New Roman"/>
              </a:rPr>
              <a:t>OUI (proposition d’admission)</a:t>
            </a:r>
          </a:p>
        </p:txBody>
      </p:sp>
      <p:sp>
        <p:nvSpPr>
          <p:cNvPr id="40" name="Flèche droite 39">
            <a:extLst>
              <a:ext uri="{FF2B5EF4-FFF2-40B4-BE49-F238E27FC236}">
                <a16:creationId xmlns:a16="http://schemas.microsoft.com/office/drawing/2014/main" id="{464C1843-D4DC-4975-B1B0-9714D2F05559}"/>
              </a:ext>
            </a:extLst>
          </p:cNvPr>
          <p:cNvSpPr/>
          <p:nvPr/>
        </p:nvSpPr>
        <p:spPr>
          <a:xfrm>
            <a:off x="4958954" y="2487216"/>
            <a:ext cx="188119" cy="142875"/>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endParaRPr lang="fr-FR" sz="1247">
              <a:solidFill>
                <a:prstClr val="white"/>
              </a:solidFill>
              <a:latin typeface="Times New Roman"/>
            </a:endParaRPr>
          </a:p>
        </p:txBody>
      </p:sp>
      <p:sp>
        <p:nvSpPr>
          <p:cNvPr id="41" name="Rectangle à coins arrondis 40">
            <a:extLst>
              <a:ext uri="{FF2B5EF4-FFF2-40B4-BE49-F238E27FC236}">
                <a16:creationId xmlns:a16="http://schemas.microsoft.com/office/drawing/2014/main" id="{3F57F7E5-8138-4537-9949-1593193C33C4}"/>
              </a:ext>
            </a:extLst>
          </p:cNvPr>
          <p:cNvSpPr/>
          <p:nvPr/>
        </p:nvSpPr>
        <p:spPr>
          <a:xfrm>
            <a:off x="5269706" y="3780235"/>
            <a:ext cx="809625" cy="183356"/>
          </a:xfrm>
          <a:prstGeom prst="roundRect">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r>
              <a:rPr lang="fr-FR" sz="900" b="1" dirty="0">
                <a:solidFill>
                  <a:srgbClr val="26338B"/>
                </a:solidFill>
                <a:latin typeface="Times New Roman"/>
              </a:rPr>
              <a:t>Renonce</a:t>
            </a:r>
          </a:p>
        </p:txBody>
      </p:sp>
      <p:sp>
        <p:nvSpPr>
          <p:cNvPr id="42" name="Rectangle à coins arrondis 41">
            <a:extLst>
              <a:ext uri="{FF2B5EF4-FFF2-40B4-BE49-F238E27FC236}">
                <a16:creationId xmlns:a16="http://schemas.microsoft.com/office/drawing/2014/main" id="{F01A768E-4F82-4ECB-ABAC-C955DD34CEB9}"/>
              </a:ext>
            </a:extLst>
          </p:cNvPr>
          <p:cNvSpPr/>
          <p:nvPr/>
        </p:nvSpPr>
        <p:spPr>
          <a:xfrm>
            <a:off x="1163242" y="2452688"/>
            <a:ext cx="1364456" cy="18931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r>
              <a:rPr lang="fr-FR" sz="900" b="1" dirty="0">
                <a:solidFill>
                  <a:srgbClr val="26338B"/>
                </a:solidFill>
                <a:latin typeface="Arial" panose="020B0604020202020204" pitchFamily="34" charset="0"/>
                <a:cs typeface="Arial" panose="020B0604020202020204" pitchFamily="34" charset="0"/>
              </a:rPr>
              <a:t>CPGE Lycée C</a:t>
            </a:r>
          </a:p>
        </p:txBody>
      </p:sp>
      <p:sp>
        <p:nvSpPr>
          <p:cNvPr id="55" name="Rectangle à coins arrondis 54">
            <a:extLst>
              <a:ext uri="{FF2B5EF4-FFF2-40B4-BE49-F238E27FC236}">
                <a16:creationId xmlns:a16="http://schemas.microsoft.com/office/drawing/2014/main" id="{96AF7A3C-2A31-4366-ABDF-384991449A0D}"/>
              </a:ext>
            </a:extLst>
          </p:cNvPr>
          <p:cNvSpPr/>
          <p:nvPr/>
        </p:nvSpPr>
        <p:spPr>
          <a:xfrm>
            <a:off x="1151335" y="2826544"/>
            <a:ext cx="1376363" cy="178594"/>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defTabSz="685800" eaLnBrk="0" fontAlgn="base" hangingPunct="0">
              <a:spcBef>
                <a:spcPct val="0"/>
              </a:spcBef>
              <a:spcAft>
                <a:spcPct val="0"/>
              </a:spcAft>
              <a:defRPr/>
            </a:pPr>
            <a:r>
              <a:rPr lang="fr-FR" sz="825" b="1" dirty="0">
                <a:solidFill>
                  <a:srgbClr val="26338B"/>
                </a:solidFill>
                <a:latin typeface="Arial" panose="020B0604020202020204" pitchFamily="34" charset="0"/>
                <a:cs typeface="Arial" panose="020B0604020202020204" pitchFamily="34" charset="0"/>
              </a:rPr>
              <a:t>BTS Tourisme  Lycée X</a:t>
            </a:r>
          </a:p>
        </p:txBody>
      </p:sp>
      <p:sp>
        <p:nvSpPr>
          <p:cNvPr id="57" name="Flèche droite 56">
            <a:extLst>
              <a:ext uri="{FF2B5EF4-FFF2-40B4-BE49-F238E27FC236}">
                <a16:creationId xmlns:a16="http://schemas.microsoft.com/office/drawing/2014/main" id="{4851986D-8733-488F-98B1-BF688DF7D3F2}"/>
              </a:ext>
            </a:extLst>
          </p:cNvPr>
          <p:cNvSpPr/>
          <p:nvPr/>
        </p:nvSpPr>
        <p:spPr>
          <a:xfrm>
            <a:off x="4972050" y="2152650"/>
            <a:ext cx="188119" cy="142875"/>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endParaRPr lang="fr-FR" sz="1247" dirty="0">
              <a:solidFill>
                <a:prstClr val="white"/>
              </a:solidFill>
              <a:latin typeface="Times New Roman"/>
            </a:endParaRPr>
          </a:p>
        </p:txBody>
      </p:sp>
      <p:sp>
        <p:nvSpPr>
          <p:cNvPr id="58" name="Rectangle à coins arrondis 57">
            <a:extLst>
              <a:ext uri="{FF2B5EF4-FFF2-40B4-BE49-F238E27FC236}">
                <a16:creationId xmlns:a16="http://schemas.microsoft.com/office/drawing/2014/main" id="{19EC9152-3203-41DE-ADB8-2FF28CB4CF69}"/>
              </a:ext>
            </a:extLst>
          </p:cNvPr>
          <p:cNvSpPr/>
          <p:nvPr/>
        </p:nvSpPr>
        <p:spPr>
          <a:xfrm>
            <a:off x="5247085" y="2155032"/>
            <a:ext cx="812006" cy="175022"/>
          </a:xfrm>
          <a:prstGeom prst="round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r>
              <a:rPr lang="fr-FR" sz="900" b="1" dirty="0">
                <a:solidFill>
                  <a:srgbClr val="26338B"/>
                </a:solidFill>
                <a:latin typeface="Times New Roman"/>
              </a:rPr>
              <a:t>Maintient</a:t>
            </a:r>
          </a:p>
        </p:txBody>
      </p:sp>
      <p:sp>
        <p:nvSpPr>
          <p:cNvPr id="60" name="Rectangle à coins arrondis 59">
            <a:extLst>
              <a:ext uri="{FF2B5EF4-FFF2-40B4-BE49-F238E27FC236}">
                <a16:creationId xmlns:a16="http://schemas.microsoft.com/office/drawing/2014/main" id="{85349542-2B28-46BA-A7A2-B7ACF0956F7C}"/>
              </a:ext>
            </a:extLst>
          </p:cNvPr>
          <p:cNvSpPr/>
          <p:nvPr/>
        </p:nvSpPr>
        <p:spPr>
          <a:xfrm>
            <a:off x="2883694" y="4106466"/>
            <a:ext cx="1916906" cy="241697"/>
          </a:xfrm>
          <a:prstGeom prst="roundRect">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r>
              <a:rPr lang="fr-FR" sz="900" b="1" dirty="0">
                <a:solidFill>
                  <a:prstClr val="white"/>
                </a:solidFill>
                <a:latin typeface="Times New Roman"/>
              </a:rPr>
              <a:t>OUI – SI (proposition d’admission)</a:t>
            </a:r>
          </a:p>
        </p:txBody>
      </p:sp>
      <p:sp>
        <p:nvSpPr>
          <p:cNvPr id="62" name="Flèche droite 61">
            <a:extLst>
              <a:ext uri="{FF2B5EF4-FFF2-40B4-BE49-F238E27FC236}">
                <a16:creationId xmlns:a16="http://schemas.microsoft.com/office/drawing/2014/main" id="{BBD7962E-EE38-4A95-BF45-E6F09167F51D}"/>
              </a:ext>
            </a:extLst>
          </p:cNvPr>
          <p:cNvSpPr/>
          <p:nvPr/>
        </p:nvSpPr>
        <p:spPr>
          <a:xfrm>
            <a:off x="4956572" y="3130154"/>
            <a:ext cx="189309" cy="142875"/>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endParaRPr lang="fr-FR" sz="1247">
              <a:solidFill>
                <a:prstClr val="white"/>
              </a:solidFill>
              <a:latin typeface="Times New Roman"/>
            </a:endParaRPr>
          </a:p>
        </p:txBody>
      </p:sp>
      <p:sp>
        <p:nvSpPr>
          <p:cNvPr id="63" name="Rectangle à coins arrondis 62">
            <a:extLst>
              <a:ext uri="{FF2B5EF4-FFF2-40B4-BE49-F238E27FC236}">
                <a16:creationId xmlns:a16="http://schemas.microsoft.com/office/drawing/2014/main" id="{DFD6F52C-043C-4C0B-999C-AF8ADD3CEFE7}"/>
              </a:ext>
            </a:extLst>
          </p:cNvPr>
          <p:cNvSpPr/>
          <p:nvPr/>
        </p:nvSpPr>
        <p:spPr>
          <a:xfrm>
            <a:off x="5269707" y="3083719"/>
            <a:ext cx="788194" cy="205979"/>
          </a:xfrm>
          <a:prstGeom prst="roundRect">
            <a:avLst/>
          </a:prstGeom>
          <a:solidFill>
            <a:srgbClr val="FF669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r>
              <a:rPr lang="fr-FR" sz="900" b="1" dirty="0">
                <a:solidFill>
                  <a:srgbClr val="26338B"/>
                </a:solidFill>
                <a:latin typeface="Times New Roman"/>
              </a:rPr>
              <a:t>Renonce</a:t>
            </a:r>
          </a:p>
        </p:txBody>
      </p:sp>
      <p:sp>
        <p:nvSpPr>
          <p:cNvPr id="64" name="Rectangle à coins arrondis 63">
            <a:extLst>
              <a:ext uri="{FF2B5EF4-FFF2-40B4-BE49-F238E27FC236}">
                <a16:creationId xmlns:a16="http://schemas.microsoft.com/office/drawing/2014/main" id="{7F287CDF-C17E-4607-9B8A-3146E6AE118B}"/>
              </a:ext>
            </a:extLst>
          </p:cNvPr>
          <p:cNvSpPr/>
          <p:nvPr/>
        </p:nvSpPr>
        <p:spPr>
          <a:xfrm>
            <a:off x="1163241" y="4095750"/>
            <a:ext cx="1360884" cy="252413"/>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r>
              <a:rPr lang="fr-FR" sz="900" b="1" dirty="0">
                <a:solidFill>
                  <a:srgbClr val="26338B"/>
                </a:solidFill>
                <a:latin typeface="Arial" panose="020B0604020202020204" pitchFamily="34" charset="0"/>
                <a:cs typeface="Arial" panose="020B0604020202020204" pitchFamily="34" charset="0"/>
              </a:rPr>
              <a:t>Licence LEA</a:t>
            </a:r>
          </a:p>
        </p:txBody>
      </p:sp>
      <p:sp>
        <p:nvSpPr>
          <p:cNvPr id="67" name="Rectangle à coins arrondis 66">
            <a:extLst>
              <a:ext uri="{FF2B5EF4-FFF2-40B4-BE49-F238E27FC236}">
                <a16:creationId xmlns:a16="http://schemas.microsoft.com/office/drawing/2014/main" id="{D8B10517-66C9-4EEB-8BDB-80E1B409B18D}"/>
              </a:ext>
            </a:extLst>
          </p:cNvPr>
          <p:cNvSpPr/>
          <p:nvPr/>
        </p:nvSpPr>
        <p:spPr>
          <a:xfrm>
            <a:off x="2905126" y="3470672"/>
            <a:ext cx="1916906" cy="175022"/>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r>
              <a:rPr lang="fr-FR" sz="900" b="1" dirty="0">
                <a:solidFill>
                  <a:prstClr val="white"/>
                </a:solidFill>
                <a:latin typeface="Times New Roman"/>
              </a:rPr>
              <a:t>OUI (proposition d’admission)</a:t>
            </a:r>
          </a:p>
        </p:txBody>
      </p:sp>
      <p:sp>
        <p:nvSpPr>
          <p:cNvPr id="69" name="Flèche droite 68">
            <a:extLst>
              <a:ext uri="{FF2B5EF4-FFF2-40B4-BE49-F238E27FC236}">
                <a16:creationId xmlns:a16="http://schemas.microsoft.com/office/drawing/2014/main" id="{E300C73D-99AD-4E66-B224-A22D3299EFC5}"/>
              </a:ext>
            </a:extLst>
          </p:cNvPr>
          <p:cNvSpPr/>
          <p:nvPr/>
        </p:nvSpPr>
        <p:spPr>
          <a:xfrm>
            <a:off x="4962525" y="3488531"/>
            <a:ext cx="189310" cy="142875"/>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endParaRPr lang="fr-FR" sz="1247">
              <a:solidFill>
                <a:prstClr val="white"/>
              </a:solidFill>
              <a:latin typeface="Times New Roman"/>
            </a:endParaRPr>
          </a:p>
        </p:txBody>
      </p:sp>
      <p:sp>
        <p:nvSpPr>
          <p:cNvPr id="70" name="Rectangle à coins arrondis 69">
            <a:extLst>
              <a:ext uri="{FF2B5EF4-FFF2-40B4-BE49-F238E27FC236}">
                <a16:creationId xmlns:a16="http://schemas.microsoft.com/office/drawing/2014/main" id="{F2BC43AC-A20F-4D7C-A6E9-99B882682F69}"/>
              </a:ext>
            </a:extLst>
          </p:cNvPr>
          <p:cNvSpPr/>
          <p:nvPr/>
        </p:nvSpPr>
        <p:spPr>
          <a:xfrm>
            <a:off x="5269706" y="3431381"/>
            <a:ext cx="795338" cy="204788"/>
          </a:xfrm>
          <a:prstGeom prst="roundRect">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r>
              <a:rPr lang="fr-FR" sz="900" b="1" dirty="0">
                <a:solidFill>
                  <a:srgbClr val="26338B"/>
                </a:solidFill>
                <a:latin typeface="Times New Roman"/>
              </a:rPr>
              <a:t>Renonce</a:t>
            </a:r>
          </a:p>
        </p:txBody>
      </p:sp>
      <p:sp>
        <p:nvSpPr>
          <p:cNvPr id="71" name="Rectangle à coins arrondis 70">
            <a:extLst>
              <a:ext uri="{FF2B5EF4-FFF2-40B4-BE49-F238E27FC236}">
                <a16:creationId xmlns:a16="http://schemas.microsoft.com/office/drawing/2014/main" id="{4A19473C-9A62-485D-A944-697E4F127544}"/>
              </a:ext>
            </a:extLst>
          </p:cNvPr>
          <p:cNvSpPr/>
          <p:nvPr/>
        </p:nvSpPr>
        <p:spPr>
          <a:xfrm>
            <a:off x="1151335" y="3431381"/>
            <a:ext cx="1376363" cy="214313"/>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r>
              <a:rPr lang="fr-FR" sz="900" b="1" dirty="0">
                <a:solidFill>
                  <a:srgbClr val="26338B"/>
                </a:solidFill>
                <a:latin typeface="Arial" panose="020B0604020202020204" pitchFamily="34" charset="0"/>
                <a:cs typeface="Arial" panose="020B0604020202020204" pitchFamily="34" charset="0"/>
              </a:rPr>
              <a:t>BUT Publicité</a:t>
            </a:r>
            <a:r>
              <a:rPr lang="fr-FR" sz="900" b="1" dirty="0">
                <a:solidFill>
                  <a:srgbClr val="26338B"/>
                </a:solidFill>
                <a:latin typeface="Times New Roman"/>
              </a:rPr>
              <a:t>  </a:t>
            </a:r>
          </a:p>
        </p:txBody>
      </p:sp>
      <p:sp>
        <p:nvSpPr>
          <p:cNvPr id="74" name="Rectangle à coins arrondis 73">
            <a:extLst>
              <a:ext uri="{FF2B5EF4-FFF2-40B4-BE49-F238E27FC236}">
                <a16:creationId xmlns:a16="http://schemas.microsoft.com/office/drawing/2014/main" id="{4C0B68E2-66C8-4D61-B7E9-C9744B765E52}"/>
              </a:ext>
            </a:extLst>
          </p:cNvPr>
          <p:cNvSpPr/>
          <p:nvPr/>
        </p:nvSpPr>
        <p:spPr>
          <a:xfrm>
            <a:off x="2883694" y="2472929"/>
            <a:ext cx="1916906" cy="173831"/>
          </a:xfrm>
          <a:prstGeom prst="round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r>
              <a:rPr lang="fr-FR" sz="900" b="1" dirty="0">
                <a:solidFill>
                  <a:prstClr val="white"/>
                </a:solidFill>
                <a:latin typeface="Times New Roman"/>
              </a:rPr>
              <a:t>Oui, en attente </a:t>
            </a:r>
          </a:p>
        </p:txBody>
      </p:sp>
      <p:sp>
        <p:nvSpPr>
          <p:cNvPr id="76" name="Flèche droite 75">
            <a:extLst>
              <a:ext uri="{FF2B5EF4-FFF2-40B4-BE49-F238E27FC236}">
                <a16:creationId xmlns:a16="http://schemas.microsoft.com/office/drawing/2014/main" id="{8489AB80-3B3B-413F-BC53-193B1631CBF9}"/>
              </a:ext>
            </a:extLst>
          </p:cNvPr>
          <p:cNvSpPr/>
          <p:nvPr/>
        </p:nvSpPr>
        <p:spPr>
          <a:xfrm>
            <a:off x="4956572" y="3810000"/>
            <a:ext cx="189309" cy="142875"/>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endParaRPr lang="fr-FR" sz="1247">
              <a:solidFill>
                <a:prstClr val="white"/>
              </a:solidFill>
              <a:latin typeface="Times New Roman"/>
            </a:endParaRPr>
          </a:p>
        </p:txBody>
      </p:sp>
      <p:sp>
        <p:nvSpPr>
          <p:cNvPr id="77" name="Rectangle à coins arrondis 76">
            <a:extLst>
              <a:ext uri="{FF2B5EF4-FFF2-40B4-BE49-F238E27FC236}">
                <a16:creationId xmlns:a16="http://schemas.microsoft.com/office/drawing/2014/main" id="{97DC5043-62A3-4CAF-B286-2C01C86D5D96}"/>
              </a:ext>
            </a:extLst>
          </p:cNvPr>
          <p:cNvSpPr/>
          <p:nvPr/>
        </p:nvSpPr>
        <p:spPr>
          <a:xfrm>
            <a:off x="5257800" y="2478882"/>
            <a:ext cx="810816" cy="175022"/>
          </a:xfrm>
          <a:prstGeom prst="round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r>
              <a:rPr lang="fr-FR" sz="900" b="1" dirty="0">
                <a:solidFill>
                  <a:srgbClr val="26338B"/>
                </a:solidFill>
                <a:latin typeface="Times New Roman"/>
              </a:rPr>
              <a:t>Maintient</a:t>
            </a:r>
          </a:p>
        </p:txBody>
      </p:sp>
      <p:sp>
        <p:nvSpPr>
          <p:cNvPr id="78" name="Rectangle à coins arrondis 77">
            <a:extLst>
              <a:ext uri="{FF2B5EF4-FFF2-40B4-BE49-F238E27FC236}">
                <a16:creationId xmlns:a16="http://schemas.microsoft.com/office/drawing/2014/main" id="{34F400C8-31B1-4DB6-8759-6B30D7DC71CC}"/>
              </a:ext>
            </a:extLst>
          </p:cNvPr>
          <p:cNvSpPr/>
          <p:nvPr/>
        </p:nvSpPr>
        <p:spPr>
          <a:xfrm>
            <a:off x="1163242" y="3756422"/>
            <a:ext cx="1364456" cy="2286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r>
              <a:rPr lang="fr-FR" sz="900" b="1" dirty="0">
                <a:solidFill>
                  <a:srgbClr val="26338B"/>
                </a:solidFill>
                <a:latin typeface="Arial" panose="020B0604020202020204" pitchFamily="34" charset="0"/>
                <a:cs typeface="Arial" panose="020B0604020202020204" pitchFamily="34" charset="0"/>
              </a:rPr>
              <a:t>Licence Droit</a:t>
            </a:r>
          </a:p>
        </p:txBody>
      </p:sp>
      <p:sp>
        <p:nvSpPr>
          <p:cNvPr id="85" name="Rectangle à coins arrondis 84">
            <a:extLst>
              <a:ext uri="{FF2B5EF4-FFF2-40B4-BE49-F238E27FC236}">
                <a16:creationId xmlns:a16="http://schemas.microsoft.com/office/drawing/2014/main" id="{22B54D6F-C307-487A-8E82-C99CDADC39D9}"/>
              </a:ext>
            </a:extLst>
          </p:cNvPr>
          <p:cNvSpPr/>
          <p:nvPr/>
        </p:nvSpPr>
        <p:spPr>
          <a:xfrm>
            <a:off x="1163241" y="3150394"/>
            <a:ext cx="1377553" cy="172641"/>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defTabSz="685800" eaLnBrk="0" fontAlgn="base" hangingPunct="0">
              <a:spcBef>
                <a:spcPct val="0"/>
              </a:spcBef>
              <a:spcAft>
                <a:spcPct val="0"/>
              </a:spcAft>
              <a:defRPr/>
            </a:pPr>
            <a:r>
              <a:rPr lang="fr-FR" sz="825" b="1" dirty="0">
                <a:solidFill>
                  <a:srgbClr val="26338B"/>
                </a:solidFill>
                <a:latin typeface="Arial" panose="020B0604020202020204" pitchFamily="34" charset="0"/>
                <a:cs typeface="Arial" panose="020B0604020202020204" pitchFamily="34" charset="0"/>
              </a:rPr>
              <a:t>BTS Tourisme  Lycée Y</a:t>
            </a:r>
          </a:p>
        </p:txBody>
      </p:sp>
      <p:sp>
        <p:nvSpPr>
          <p:cNvPr id="23" name="ZoneTexte 22">
            <a:extLst>
              <a:ext uri="{FF2B5EF4-FFF2-40B4-BE49-F238E27FC236}">
                <a16:creationId xmlns:a16="http://schemas.microsoft.com/office/drawing/2014/main" id="{5B2CFEB6-FD35-4E55-BC05-FE16D56E5233}"/>
              </a:ext>
            </a:extLst>
          </p:cNvPr>
          <p:cNvSpPr txBox="1"/>
          <p:nvPr/>
        </p:nvSpPr>
        <p:spPr>
          <a:xfrm>
            <a:off x="6525816" y="3446860"/>
            <a:ext cx="1437084" cy="891013"/>
          </a:xfrm>
          <a:prstGeom prst="rect">
            <a:avLst/>
          </a:prstGeom>
          <a:noFill/>
        </p:spPr>
        <p:txBody>
          <a:bodyPr wrap="square">
            <a:spAutoFit/>
          </a:bodyPr>
          <a:lstStyle/>
          <a:p>
            <a:pPr defTabSz="685800" eaLnBrk="0" fontAlgn="base" hangingPunct="0">
              <a:spcBef>
                <a:spcPct val="0"/>
              </a:spcBef>
              <a:spcAft>
                <a:spcPct val="0"/>
              </a:spcAft>
              <a:defRPr/>
            </a:pPr>
            <a:r>
              <a:rPr lang="fr-FR" sz="865" dirty="0">
                <a:latin typeface="BlocSSK" pitchFamily="2" charset="0"/>
              </a:rPr>
              <a:t>Elle renonce </a:t>
            </a:r>
            <a:r>
              <a:rPr lang="fr-FR" sz="865" i="1" u="sng" dirty="0">
                <a:latin typeface="BlocSSK" pitchFamily="2" charset="0"/>
              </a:rPr>
              <a:t>automatiquement  aux  autres propositions d’admission</a:t>
            </a:r>
            <a:r>
              <a:rPr lang="fr-FR" sz="865" dirty="0">
                <a:latin typeface="BlocSSK" pitchFamily="2" charset="0"/>
              </a:rPr>
              <a:t> : </a:t>
            </a:r>
          </a:p>
          <a:p>
            <a:pPr defTabSz="685800" eaLnBrk="0" fontAlgn="base" hangingPunct="0">
              <a:spcBef>
                <a:spcPct val="0"/>
              </a:spcBef>
              <a:spcAft>
                <a:spcPct val="0"/>
              </a:spcAft>
              <a:defRPr/>
            </a:pPr>
            <a:r>
              <a:rPr lang="fr-FR" sz="865" dirty="0">
                <a:latin typeface="BlocSSK" pitchFamily="2" charset="0"/>
              </a:rPr>
              <a:t>BUT Publicité, Licence Droit, Licence LEA</a:t>
            </a:r>
          </a:p>
        </p:txBody>
      </p:sp>
      <p:sp>
        <p:nvSpPr>
          <p:cNvPr id="89" name="Rectangle à coins arrondis 88">
            <a:extLst>
              <a:ext uri="{FF2B5EF4-FFF2-40B4-BE49-F238E27FC236}">
                <a16:creationId xmlns:a16="http://schemas.microsoft.com/office/drawing/2014/main" id="{174C2691-4453-4852-AC4A-A532100E42A9}"/>
              </a:ext>
            </a:extLst>
          </p:cNvPr>
          <p:cNvSpPr/>
          <p:nvPr/>
        </p:nvSpPr>
        <p:spPr>
          <a:xfrm>
            <a:off x="2894410" y="3126582"/>
            <a:ext cx="1916906" cy="173831"/>
          </a:xfrm>
          <a:prstGeom prst="round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r>
              <a:rPr lang="fr-FR" sz="900" b="1" dirty="0">
                <a:solidFill>
                  <a:prstClr val="white"/>
                </a:solidFill>
                <a:latin typeface="Times New Roman"/>
              </a:rPr>
              <a:t>Oui, en attente</a:t>
            </a:r>
          </a:p>
        </p:txBody>
      </p:sp>
      <p:sp>
        <p:nvSpPr>
          <p:cNvPr id="91" name="Flèche droite 90">
            <a:extLst>
              <a:ext uri="{FF2B5EF4-FFF2-40B4-BE49-F238E27FC236}">
                <a16:creationId xmlns:a16="http://schemas.microsoft.com/office/drawing/2014/main" id="{30C0EAC5-8961-4118-ACC3-718600AADCC9}"/>
              </a:ext>
            </a:extLst>
          </p:cNvPr>
          <p:cNvSpPr/>
          <p:nvPr/>
        </p:nvSpPr>
        <p:spPr>
          <a:xfrm>
            <a:off x="4948238" y="4107656"/>
            <a:ext cx="188119" cy="142875"/>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endParaRPr lang="fr-FR" sz="1247">
              <a:solidFill>
                <a:prstClr val="white"/>
              </a:solidFill>
              <a:latin typeface="Times New Roman"/>
            </a:endParaRPr>
          </a:p>
        </p:txBody>
      </p:sp>
      <p:sp>
        <p:nvSpPr>
          <p:cNvPr id="92" name="Rectangle à coins arrondis 91">
            <a:extLst>
              <a:ext uri="{FF2B5EF4-FFF2-40B4-BE49-F238E27FC236}">
                <a16:creationId xmlns:a16="http://schemas.microsoft.com/office/drawing/2014/main" id="{496358B0-7ED3-47A8-8A91-E3D4A09928CF}"/>
              </a:ext>
            </a:extLst>
          </p:cNvPr>
          <p:cNvSpPr/>
          <p:nvPr/>
        </p:nvSpPr>
        <p:spPr>
          <a:xfrm>
            <a:off x="5269706" y="4139804"/>
            <a:ext cx="809625" cy="173831"/>
          </a:xfrm>
          <a:prstGeom prst="roundRect">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r>
              <a:rPr lang="fr-FR" sz="900" b="1" dirty="0">
                <a:solidFill>
                  <a:srgbClr val="26338B"/>
                </a:solidFill>
                <a:latin typeface="Times New Roman"/>
              </a:rPr>
              <a:t>Renonce</a:t>
            </a:r>
          </a:p>
        </p:txBody>
      </p:sp>
      <p:sp>
        <p:nvSpPr>
          <p:cNvPr id="79" name="Flèche droite 78">
            <a:extLst>
              <a:ext uri="{FF2B5EF4-FFF2-40B4-BE49-F238E27FC236}">
                <a16:creationId xmlns:a16="http://schemas.microsoft.com/office/drawing/2014/main" id="{5B8C2F06-CF74-451A-9C00-7CFF4A13C4DA}"/>
              </a:ext>
            </a:extLst>
          </p:cNvPr>
          <p:cNvSpPr/>
          <p:nvPr/>
        </p:nvSpPr>
        <p:spPr>
          <a:xfrm>
            <a:off x="2606279" y="1866900"/>
            <a:ext cx="189309" cy="142875"/>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endParaRPr lang="fr-FR" sz="1247" dirty="0">
              <a:solidFill>
                <a:prstClr val="white"/>
              </a:solidFill>
              <a:latin typeface="Times New Roman"/>
            </a:endParaRPr>
          </a:p>
        </p:txBody>
      </p:sp>
      <p:sp>
        <p:nvSpPr>
          <p:cNvPr id="81" name="Flèche droite 80">
            <a:extLst>
              <a:ext uri="{FF2B5EF4-FFF2-40B4-BE49-F238E27FC236}">
                <a16:creationId xmlns:a16="http://schemas.microsoft.com/office/drawing/2014/main" id="{BA3F2E36-B6C3-4D44-8FC1-25D073C22B8C}"/>
              </a:ext>
            </a:extLst>
          </p:cNvPr>
          <p:cNvSpPr/>
          <p:nvPr/>
        </p:nvSpPr>
        <p:spPr>
          <a:xfrm>
            <a:off x="2594373" y="2488406"/>
            <a:ext cx="188119" cy="142875"/>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endParaRPr lang="fr-FR" sz="1247">
              <a:solidFill>
                <a:prstClr val="white"/>
              </a:solidFill>
              <a:latin typeface="Times New Roman"/>
            </a:endParaRPr>
          </a:p>
        </p:txBody>
      </p:sp>
      <p:sp>
        <p:nvSpPr>
          <p:cNvPr id="82" name="Flèche droite 81">
            <a:extLst>
              <a:ext uri="{FF2B5EF4-FFF2-40B4-BE49-F238E27FC236}">
                <a16:creationId xmlns:a16="http://schemas.microsoft.com/office/drawing/2014/main" id="{FEFB35DD-4ACF-42D1-861F-67FC8CEEE2C8}"/>
              </a:ext>
            </a:extLst>
          </p:cNvPr>
          <p:cNvSpPr/>
          <p:nvPr/>
        </p:nvSpPr>
        <p:spPr>
          <a:xfrm>
            <a:off x="2607469" y="2165747"/>
            <a:ext cx="188119" cy="142875"/>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endParaRPr lang="fr-FR" sz="1247" dirty="0">
              <a:solidFill>
                <a:prstClr val="white"/>
              </a:solidFill>
              <a:latin typeface="Times New Roman"/>
            </a:endParaRPr>
          </a:p>
        </p:txBody>
      </p:sp>
      <p:sp>
        <p:nvSpPr>
          <p:cNvPr id="83" name="Flèche droite 82">
            <a:extLst>
              <a:ext uri="{FF2B5EF4-FFF2-40B4-BE49-F238E27FC236}">
                <a16:creationId xmlns:a16="http://schemas.microsoft.com/office/drawing/2014/main" id="{4FC63C79-70F1-42CF-B987-2B34D6868A0D}"/>
              </a:ext>
            </a:extLst>
          </p:cNvPr>
          <p:cNvSpPr/>
          <p:nvPr/>
        </p:nvSpPr>
        <p:spPr>
          <a:xfrm>
            <a:off x="2591991" y="3150394"/>
            <a:ext cx="189309" cy="142875"/>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endParaRPr lang="fr-FR" sz="1247">
              <a:solidFill>
                <a:prstClr val="white"/>
              </a:solidFill>
              <a:latin typeface="Times New Roman"/>
            </a:endParaRPr>
          </a:p>
        </p:txBody>
      </p:sp>
      <p:sp>
        <p:nvSpPr>
          <p:cNvPr id="84" name="Flèche droite 83">
            <a:extLst>
              <a:ext uri="{FF2B5EF4-FFF2-40B4-BE49-F238E27FC236}">
                <a16:creationId xmlns:a16="http://schemas.microsoft.com/office/drawing/2014/main" id="{9FC25520-0CB9-49BD-B4E5-C57E4AAA90E9}"/>
              </a:ext>
            </a:extLst>
          </p:cNvPr>
          <p:cNvSpPr/>
          <p:nvPr/>
        </p:nvSpPr>
        <p:spPr>
          <a:xfrm>
            <a:off x="2583657" y="3481388"/>
            <a:ext cx="189310" cy="142875"/>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endParaRPr lang="fr-FR" sz="1247">
              <a:solidFill>
                <a:prstClr val="white"/>
              </a:solidFill>
              <a:latin typeface="Times New Roman"/>
            </a:endParaRPr>
          </a:p>
        </p:txBody>
      </p:sp>
      <p:sp>
        <p:nvSpPr>
          <p:cNvPr id="86" name="Flèche droite 85">
            <a:extLst>
              <a:ext uri="{FF2B5EF4-FFF2-40B4-BE49-F238E27FC236}">
                <a16:creationId xmlns:a16="http://schemas.microsoft.com/office/drawing/2014/main" id="{7577B6A4-66FB-4B27-8B0C-597828312D3A}"/>
              </a:ext>
            </a:extLst>
          </p:cNvPr>
          <p:cNvSpPr/>
          <p:nvPr/>
        </p:nvSpPr>
        <p:spPr>
          <a:xfrm>
            <a:off x="2591991" y="3796904"/>
            <a:ext cx="189309" cy="142875"/>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endParaRPr lang="fr-FR" sz="1247">
              <a:solidFill>
                <a:prstClr val="white"/>
              </a:solidFill>
              <a:latin typeface="Times New Roman"/>
            </a:endParaRPr>
          </a:p>
        </p:txBody>
      </p:sp>
      <p:sp>
        <p:nvSpPr>
          <p:cNvPr id="87" name="Flèche droite 86">
            <a:extLst>
              <a:ext uri="{FF2B5EF4-FFF2-40B4-BE49-F238E27FC236}">
                <a16:creationId xmlns:a16="http://schemas.microsoft.com/office/drawing/2014/main" id="{21D80997-0E6F-4FDD-9B18-D0AD7D02CFF5}"/>
              </a:ext>
            </a:extLst>
          </p:cNvPr>
          <p:cNvSpPr/>
          <p:nvPr/>
        </p:nvSpPr>
        <p:spPr>
          <a:xfrm>
            <a:off x="2583657" y="4107656"/>
            <a:ext cx="188119" cy="142875"/>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endParaRPr lang="fr-FR" sz="1247">
              <a:solidFill>
                <a:prstClr val="white"/>
              </a:solidFill>
              <a:latin typeface="Times New Roman"/>
            </a:endParaRPr>
          </a:p>
        </p:txBody>
      </p:sp>
      <p:sp>
        <p:nvSpPr>
          <p:cNvPr id="88" name="Rectangle à coins arrondis 87">
            <a:extLst>
              <a:ext uri="{FF2B5EF4-FFF2-40B4-BE49-F238E27FC236}">
                <a16:creationId xmlns:a16="http://schemas.microsoft.com/office/drawing/2014/main" id="{06351A3C-4D81-4749-8D8F-194E9C65EA09}"/>
              </a:ext>
            </a:extLst>
          </p:cNvPr>
          <p:cNvSpPr/>
          <p:nvPr/>
        </p:nvSpPr>
        <p:spPr>
          <a:xfrm>
            <a:off x="2901554" y="2830116"/>
            <a:ext cx="1916906" cy="175022"/>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r>
              <a:rPr lang="fr-FR" sz="900" b="1" dirty="0">
                <a:solidFill>
                  <a:srgbClr val="26338B"/>
                </a:solidFill>
                <a:latin typeface="Times New Roman"/>
              </a:rPr>
              <a:t>NON</a:t>
            </a:r>
          </a:p>
        </p:txBody>
      </p:sp>
      <p:sp>
        <p:nvSpPr>
          <p:cNvPr id="94" name="Flèche droite 93">
            <a:extLst>
              <a:ext uri="{FF2B5EF4-FFF2-40B4-BE49-F238E27FC236}">
                <a16:creationId xmlns:a16="http://schemas.microsoft.com/office/drawing/2014/main" id="{F961CB01-D423-449B-8080-749C0E0D0D65}"/>
              </a:ext>
            </a:extLst>
          </p:cNvPr>
          <p:cNvSpPr/>
          <p:nvPr/>
        </p:nvSpPr>
        <p:spPr>
          <a:xfrm>
            <a:off x="2594373" y="2843213"/>
            <a:ext cx="188119" cy="142875"/>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endParaRPr lang="fr-FR" sz="1247">
              <a:solidFill>
                <a:prstClr val="white"/>
              </a:solidFill>
              <a:latin typeface="Times New Roman"/>
            </a:endParaRPr>
          </a:p>
        </p:txBody>
      </p:sp>
      <p:sp>
        <p:nvSpPr>
          <p:cNvPr id="60468" name="ZoneTexte 94">
            <a:extLst>
              <a:ext uri="{FF2B5EF4-FFF2-40B4-BE49-F238E27FC236}">
                <a16:creationId xmlns:a16="http://schemas.microsoft.com/office/drawing/2014/main" id="{FEF3F50F-0E17-4A06-9254-1347FB94CF8B}"/>
              </a:ext>
            </a:extLst>
          </p:cNvPr>
          <p:cNvSpPr txBox="1">
            <a:spLocks noChangeArrowheads="1"/>
          </p:cNvSpPr>
          <p:nvPr/>
        </p:nvSpPr>
        <p:spPr bwMode="auto">
          <a:xfrm>
            <a:off x="1452563" y="1329929"/>
            <a:ext cx="6219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100">
                <a:solidFill>
                  <a:schemeClr val="tx1"/>
                </a:solidFill>
                <a:latin typeface="Times New Roman" panose="02020603050405020304" pitchFamily="18" charset="0"/>
              </a:defRPr>
            </a:lvl1pPr>
            <a:lvl2pPr marL="742950" indent="-285750">
              <a:spcBef>
                <a:spcPct val="20000"/>
              </a:spcBef>
              <a:buChar char="–"/>
              <a:defRPr sz="2700">
                <a:solidFill>
                  <a:schemeClr val="tx1"/>
                </a:solidFill>
                <a:latin typeface="Times New Roman" panose="02020603050405020304" pitchFamily="18" charset="0"/>
              </a:defRPr>
            </a:lvl2pPr>
            <a:lvl3pPr marL="1143000" indent="-228600">
              <a:spcBef>
                <a:spcPct val="20000"/>
              </a:spcBef>
              <a:buChar char="•"/>
              <a:defRPr sz="2300">
                <a:solidFill>
                  <a:schemeClr val="tx1"/>
                </a:solidFill>
                <a:latin typeface="Times New Roman" panose="02020603050405020304" pitchFamily="18" charset="0"/>
              </a:defRPr>
            </a:lvl3pPr>
            <a:lvl4pPr marL="1600200" indent="-228600">
              <a:spcBef>
                <a:spcPct val="20000"/>
              </a:spcBef>
              <a:buChar char="–"/>
              <a:defRPr sz="1900">
                <a:solidFill>
                  <a:schemeClr val="tx1"/>
                </a:solidFill>
                <a:latin typeface="Times New Roman" panose="02020603050405020304" pitchFamily="18" charset="0"/>
              </a:defRPr>
            </a:lvl4pPr>
            <a:lvl5pPr marL="2057400" indent="-228600">
              <a:spcBef>
                <a:spcPct val="20000"/>
              </a:spcBef>
              <a:buChar char="»"/>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900">
                <a:solidFill>
                  <a:schemeClr val="tx1"/>
                </a:solidFill>
                <a:latin typeface="Times New Roman" panose="02020603050405020304" pitchFamily="18" charset="0"/>
              </a:defRPr>
            </a:lvl9pPr>
          </a:lstStyle>
          <a:p>
            <a:pPr defTabSz="685800" eaLnBrk="0" fontAlgn="base" hangingPunct="0">
              <a:spcBef>
                <a:spcPct val="0"/>
              </a:spcBef>
              <a:spcAft>
                <a:spcPct val="0"/>
              </a:spcAft>
              <a:buNone/>
            </a:pPr>
            <a:r>
              <a:rPr lang="fr-FR" altLang="fr-FR" sz="900" dirty="0">
                <a:latin typeface="Arial Rounded MT Bold" panose="020F0704030504030204" pitchFamily="34" charset="0"/>
              </a:rPr>
              <a:t>Après les réponses, la procédure continue, Charlotte doit  donc prendre régulièrement connaissance de l’évolution de ses vœux en attente.</a:t>
            </a:r>
          </a:p>
        </p:txBody>
      </p:sp>
      <p:cxnSp>
        <p:nvCxnSpPr>
          <p:cNvPr id="5" name="Connecteur droit 4">
            <a:extLst>
              <a:ext uri="{FF2B5EF4-FFF2-40B4-BE49-F238E27FC236}">
                <a16:creationId xmlns:a16="http://schemas.microsoft.com/office/drawing/2014/main" id="{17384CF2-4E1F-431E-83C2-A7893EDD224B}"/>
              </a:ext>
            </a:extLst>
          </p:cNvPr>
          <p:cNvCxnSpPr>
            <a:cxnSpLocks/>
          </p:cNvCxnSpPr>
          <p:nvPr/>
        </p:nvCxnSpPr>
        <p:spPr>
          <a:xfrm>
            <a:off x="1175147" y="1813322"/>
            <a:ext cx="0" cy="828675"/>
          </a:xfrm>
          <a:prstGeom prst="line">
            <a:avLst/>
          </a:prstGeom>
          <a:ln w="50800">
            <a:solidFill>
              <a:srgbClr val="FF9966"/>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F00DA96A-F700-47FE-9FCC-70099EE77068}"/>
              </a:ext>
            </a:extLst>
          </p:cNvPr>
          <p:cNvCxnSpPr>
            <a:cxnSpLocks/>
          </p:cNvCxnSpPr>
          <p:nvPr/>
        </p:nvCxnSpPr>
        <p:spPr>
          <a:xfrm>
            <a:off x="1163241" y="2817019"/>
            <a:ext cx="0" cy="510779"/>
          </a:xfrm>
          <a:prstGeom prst="line">
            <a:avLst/>
          </a:prstGeom>
          <a:ln w="50800">
            <a:solidFill>
              <a:srgbClr val="FF9966"/>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E2A3BA34-5E5F-462D-9842-4BA5CD86A7ED}"/>
              </a:ext>
            </a:extLst>
          </p:cNvPr>
          <p:cNvSpPr txBox="1">
            <a:spLocks noChangeArrowheads="1"/>
          </p:cNvSpPr>
          <p:nvPr/>
        </p:nvSpPr>
        <p:spPr bwMode="auto">
          <a:xfrm>
            <a:off x="3067050" y="652463"/>
            <a:ext cx="29908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100">
                <a:solidFill>
                  <a:schemeClr val="tx1"/>
                </a:solidFill>
                <a:latin typeface="Times New Roman" panose="02020603050405020304" pitchFamily="18" charset="0"/>
              </a:defRPr>
            </a:lvl1pPr>
            <a:lvl2pPr marL="742950" indent="-285750">
              <a:spcBef>
                <a:spcPct val="20000"/>
              </a:spcBef>
              <a:buChar char="–"/>
              <a:defRPr sz="2700">
                <a:solidFill>
                  <a:schemeClr val="tx1"/>
                </a:solidFill>
                <a:latin typeface="Times New Roman" panose="02020603050405020304" pitchFamily="18" charset="0"/>
              </a:defRPr>
            </a:lvl2pPr>
            <a:lvl3pPr marL="1143000" indent="-228600">
              <a:spcBef>
                <a:spcPct val="20000"/>
              </a:spcBef>
              <a:buChar char="•"/>
              <a:defRPr sz="2300">
                <a:solidFill>
                  <a:schemeClr val="tx1"/>
                </a:solidFill>
                <a:latin typeface="Times New Roman" panose="02020603050405020304" pitchFamily="18" charset="0"/>
              </a:defRPr>
            </a:lvl3pPr>
            <a:lvl4pPr marL="1600200" indent="-228600">
              <a:spcBef>
                <a:spcPct val="20000"/>
              </a:spcBef>
              <a:buChar char="–"/>
              <a:defRPr sz="1900">
                <a:solidFill>
                  <a:schemeClr val="tx1"/>
                </a:solidFill>
                <a:latin typeface="Times New Roman" panose="02020603050405020304" pitchFamily="18" charset="0"/>
              </a:defRPr>
            </a:lvl4pPr>
            <a:lvl5pPr marL="2057400" indent="-228600">
              <a:spcBef>
                <a:spcPct val="20000"/>
              </a:spcBef>
              <a:buChar char="»"/>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900">
                <a:solidFill>
                  <a:schemeClr val="tx1"/>
                </a:solidFill>
                <a:latin typeface="Times New Roman" panose="02020603050405020304" pitchFamily="18" charset="0"/>
              </a:defRPr>
            </a:lvl9pPr>
          </a:lstStyle>
          <a:p>
            <a:pPr defTabSz="685800" eaLnBrk="0" fontAlgn="base" hangingPunct="0">
              <a:spcBef>
                <a:spcPct val="0"/>
              </a:spcBef>
              <a:spcAft>
                <a:spcPct val="0"/>
              </a:spcAft>
              <a:buNone/>
            </a:pPr>
            <a:r>
              <a:rPr lang="fr-FR" altLang="fr-FR" sz="1125">
                <a:latin typeface="BlocSSK" pitchFamily="2" charset="0"/>
              </a:rPr>
              <a:t>deux vœux multiples et trois vœux simples.</a:t>
            </a:r>
          </a:p>
        </p:txBody>
      </p:sp>
      <p:sp>
        <p:nvSpPr>
          <p:cNvPr id="6" name="ZoneTexte 5">
            <a:extLst>
              <a:ext uri="{FF2B5EF4-FFF2-40B4-BE49-F238E27FC236}">
                <a16:creationId xmlns:a16="http://schemas.microsoft.com/office/drawing/2014/main" id="{7AC81443-B0AF-428C-8E60-2E17F2C65529}"/>
              </a:ext>
            </a:extLst>
          </p:cNvPr>
          <p:cNvSpPr txBox="1">
            <a:spLocks noChangeArrowheads="1"/>
          </p:cNvSpPr>
          <p:nvPr/>
        </p:nvSpPr>
        <p:spPr bwMode="auto">
          <a:xfrm>
            <a:off x="6525816" y="1735931"/>
            <a:ext cx="143708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BlocSSK" pitchFamily="2" charset="0"/>
              </a:defRPr>
            </a:lvl1pPr>
            <a:lvl2pPr marL="742950" indent="-285750">
              <a:defRPr sz="1500">
                <a:solidFill>
                  <a:schemeClr val="tx1"/>
                </a:solidFill>
                <a:latin typeface="BlocSSK" pitchFamily="2" charset="0"/>
              </a:defRPr>
            </a:lvl2pPr>
            <a:lvl3pPr marL="1143000" indent="-228600">
              <a:defRPr sz="1500">
                <a:solidFill>
                  <a:schemeClr val="tx1"/>
                </a:solidFill>
                <a:latin typeface="BlocSSK" pitchFamily="2" charset="0"/>
              </a:defRPr>
            </a:lvl3pPr>
            <a:lvl4pPr marL="1600200" indent="-228600">
              <a:defRPr sz="1500">
                <a:solidFill>
                  <a:schemeClr val="tx1"/>
                </a:solidFill>
                <a:latin typeface="BlocSSK" pitchFamily="2" charset="0"/>
              </a:defRPr>
            </a:lvl4pPr>
            <a:lvl5pPr marL="2057400" indent="-228600">
              <a:defRPr sz="1500">
                <a:solidFill>
                  <a:schemeClr val="tx1"/>
                </a:solidFill>
                <a:latin typeface="BlocSSK" pitchFamily="2" charset="0"/>
              </a:defRPr>
            </a:lvl5pPr>
            <a:lvl6pPr marL="2514600" indent="-228600" eaLnBrk="0" fontAlgn="base" hangingPunct="0">
              <a:spcBef>
                <a:spcPct val="0"/>
              </a:spcBef>
              <a:spcAft>
                <a:spcPct val="0"/>
              </a:spcAft>
              <a:defRPr sz="1500">
                <a:solidFill>
                  <a:schemeClr val="tx1"/>
                </a:solidFill>
                <a:latin typeface="BlocSSK" pitchFamily="2" charset="0"/>
              </a:defRPr>
            </a:lvl6pPr>
            <a:lvl7pPr marL="2971800" indent="-228600" eaLnBrk="0" fontAlgn="base" hangingPunct="0">
              <a:spcBef>
                <a:spcPct val="0"/>
              </a:spcBef>
              <a:spcAft>
                <a:spcPct val="0"/>
              </a:spcAft>
              <a:defRPr sz="1500">
                <a:solidFill>
                  <a:schemeClr val="tx1"/>
                </a:solidFill>
                <a:latin typeface="BlocSSK" pitchFamily="2" charset="0"/>
              </a:defRPr>
            </a:lvl7pPr>
            <a:lvl8pPr marL="3429000" indent="-228600" eaLnBrk="0" fontAlgn="base" hangingPunct="0">
              <a:spcBef>
                <a:spcPct val="0"/>
              </a:spcBef>
              <a:spcAft>
                <a:spcPct val="0"/>
              </a:spcAft>
              <a:defRPr sz="1500">
                <a:solidFill>
                  <a:schemeClr val="tx1"/>
                </a:solidFill>
                <a:latin typeface="BlocSSK" pitchFamily="2" charset="0"/>
              </a:defRPr>
            </a:lvl8pPr>
            <a:lvl9pPr marL="3886200" indent="-228600" eaLnBrk="0" fontAlgn="base" hangingPunct="0">
              <a:spcBef>
                <a:spcPct val="0"/>
              </a:spcBef>
              <a:spcAft>
                <a:spcPct val="0"/>
              </a:spcAft>
              <a:defRPr sz="1500">
                <a:solidFill>
                  <a:schemeClr val="tx1"/>
                </a:solidFill>
                <a:latin typeface="BlocSSK" pitchFamily="2" charset="0"/>
              </a:defRPr>
            </a:lvl9pPr>
          </a:lstStyle>
          <a:p>
            <a:pPr defTabSz="685800" eaLnBrk="0" fontAlgn="base" hangingPunct="0">
              <a:spcBef>
                <a:spcPct val="0"/>
              </a:spcBef>
              <a:spcAft>
                <a:spcPct val="0"/>
              </a:spcAft>
            </a:pPr>
            <a:r>
              <a:rPr lang="fr-FR" altLang="fr-FR" sz="900" b="1">
                <a:latin typeface="Arial" panose="020B0604020202020204" pitchFamily="34" charset="0"/>
                <a:cs typeface="Arial" panose="020B0604020202020204" pitchFamily="34" charset="0"/>
              </a:rPr>
              <a:t>Elle accepte la proposition en CPGE « Lycée A »</a:t>
            </a:r>
          </a:p>
        </p:txBody>
      </p:sp>
      <p:sp>
        <p:nvSpPr>
          <p:cNvPr id="51" name="ZoneTexte 50">
            <a:extLst>
              <a:ext uri="{FF2B5EF4-FFF2-40B4-BE49-F238E27FC236}">
                <a16:creationId xmlns:a16="http://schemas.microsoft.com/office/drawing/2014/main" id="{0C379CCF-7C4C-4751-94BA-190DBB20FE09}"/>
              </a:ext>
            </a:extLst>
          </p:cNvPr>
          <p:cNvSpPr txBox="1">
            <a:spLocks noChangeArrowheads="1"/>
          </p:cNvSpPr>
          <p:nvPr/>
        </p:nvSpPr>
        <p:spPr bwMode="auto">
          <a:xfrm>
            <a:off x="6525816" y="2175273"/>
            <a:ext cx="143708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BlocSSK" pitchFamily="2" charset="0"/>
              </a:defRPr>
            </a:lvl1pPr>
            <a:lvl2pPr marL="742950" indent="-285750">
              <a:defRPr sz="1500">
                <a:solidFill>
                  <a:schemeClr val="tx1"/>
                </a:solidFill>
                <a:latin typeface="BlocSSK" pitchFamily="2" charset="0"/>
              </a:defRPr>
            </a:lvl2pPr>
            <a:lvl3pPr marL="1143000" indent="-228600">
              <a:defRPr sz="1500">
                <a:solidFill>
                  <a:schemeClr val="tx1"/>
                </a:solidFill>
                <a:latin typeface="BlocSSK" pitchFamily="2" charset="0"/>
              </a:defRPr>
            </a:lvl3pPr>
            <a:lvl4pPr marL="1600200" indent="-228600">
              <a:defRPr sz="1500">
                <a:solidFill>
                  <a:schemeClr val="tx1"/>
                </a:solidFill>
                <a:latin typeface="BlocSSK" pitchFamily="2" charset="0"/>
              </a:defRPr>
            </a:lvl4pPr>
            <a:lvl5pPr marL="2057400" indent="-228600">
              <a:defRPr sz="1500">
                <a:solidFill>
                  <a:schemeClr val="tx1"/>
                </a:solidFill>
                <a:latin typeface="BlocSSK" pitchFamily="2" charset="0"/>
              </a:defRPr>
            </a:lvl5pPr>
            <a:lvl6pPr marL="2514600" indent="-228600" eaLnBrk="0" fontAlgn="base" hangingPunct="0">
              <a:spcBef>
                <a:spcPct val="0"/>
              </a:spcBef>
              <a:spcAft>
                <a:spcPct val="0"/>
              </a:spcAft>
              <a:defRPr sz="1500">
                <a:solidFill>
                  <a:schemeClr val="tx1"/>
                </a:solidFill>
                <a:latin typeface="BlocSSK" pitchFamily="2" charset="0"/>
              </a:defRPr>
            </a:lvl6pPr>
            <a:lvl7pPr marL="2971800" indent="-228600" eaLnBrk="0" fontAlgn="base" hangingPunct="0">
              <a:spcBef>
                <a:spcPct val="0"/>
              </a:spcBef>
              <a:spcAft>
                <a:spcPct val="0"/>
              </a:spcAft>
              <a:defRPr sz="1500">
                <a:solidFill>
                  <a:schemeClr val="tx1"/>
                </a:solidFill>
                <a:latin typeface="BlocSSK" pitchFamily="2" charset="0"/>
              </a:defRPr>
            </a:lvl7pPr>
            <a:lvl8pPr marL="3429000" indent="-228600" eaLnBrk="0" fontAlgn="base" hangingPunct="0">
              <a:spcBef>
                <a:spcPct val="0"/>
              </a:spcBef>
              <a:spcAft>
                <a:spcPct val="0"/>
              </a:spcAft>
              <a:defRPr sz="1500">
                <a:solidFill>
                  <a:schemeClr val="tx1"/>
                </a:solidFill>
                <a:latin typeface="BlocSSK" pitchFamily="2" charset="0"/>
              </a:defRPr>
            </a:lvl8pPr>
            <a:lvl9pPr marL="3886200" indent="-228600" eaLnBrk="0" fontAlgn="base" hangingPunct="0">
              <a:spcBef>
                <a:spcPct val="0"/>
              </a:spcBef>
              <a:spcAft>
                <a:spcPct val="0"/>
              </a:spcAft>
              <a:defRPr sz="1500">
                <a:solidFill>
                  <a:schemeClr val="tx1"/>
                </a:solidFill>
                <a:latin typeface="BlocSSK" pitchFamily="2" charset="0"/>
              </a:defRPr>
            </a:lvl9pPr>
          </a:lstStyle>
          <a:p>
            <a:pPr defTabSz="685800" eaLnBrk="0" fontAlgn="base" hangingPunct="0">
              <a:spcBef>
                <a:spcPct val="0"/>
              </a:spcBef>
              <a:spcAft>
                <a:spcPct val="0"/>
              </a:spcAft>
            </a:pPr>
            <a:r>
              <a:rPr lang="fr-FR" altLang="fr-FR" sz="900" b="1" dirty="0">
                <a:latin typeface="Arial" panose="020B0604020202020204" pitchFamily="34" charset="0"/>
                <a:cs typeface="Arial" panose="020B0604020202020204" pitchFamily="34" charset="0"/>
              </a:rPr>
              <a:t>Elle maintient les deux vœux en attente : </a:t>
            </a:r>
          </a:p>
          <a:p>
            <a:pPr defTabSz="685800" eaLnBrk="0" fontAlgn="base" hangingPunct="0">
              <a:spcBef>
                <a:spcPct val="0"/>
              </a:spcBef>
              <a:spcAft>
                <a:spcPct val="0"/>
              </a:spcAft>
            </a:pPr>
            <a:r>
              <a:rPr lang="fr-FR" altLang="fr-FR" sz="900" b="1" dirty="0">
                <a:latin typeface="Arial" panose="020B0604020202020204" pitchFamily="34" charset="0"/>
                <a:cs typeface="Arial" panose="020B0604020202020204" pitchFamily="34" charset="0"/>
              </a:rPr>
              <a:t>CPGE « B » et  « C » </a:t>
            </a:r>
          </a:p>
        </p:txBody>
      </p:sp>
      <p:sp>
        <p:nvSpPr>
          <p:cNvPr id="52" name="ZoneTexte 51">
            <a:extLst>
              <a:ext uri="{FF2B5EF4-FFF2-40B4-BE49-F238E27FC236}">
                <a16:creationId xmlns:a16="http://schemas.microsoft.com/office/drawing/2014/main" id="{D4D5D9AC-6075-4D8F-82D9-0DC7F47ED3B2}"/>
              </a:ext>
            </a:extLst>
          </p:cNvPr>
          <p:cNvSpPr txBox="1">
            <a:spLocks noChangeArrowheads="1"/>
          </p:cNvSpPr>
          <p:nvPr/>
        </p:nvSpPr>
        <p:spPr bwMode="auto">
          <a:xfrm>
            <a:off x="6554391" y="2978944"/>
            <a:ext cx="143708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BlocSSK" pitchFamily="2" charset="0"/>
              </a:defRPr>
            </a:lvl1pPr>
            <a:lvl2pPr marL="742950" indent="-285750">
              <a:defRPr sz="1500">
                <a:solidFill>
                  <a:schemeClr val="tx1"/>
                </a:solidFill>
                <a:latin typeface="BlocSSK" pitchFamily="2" charset="0"/>
              </a:defRPr>
            </a:lvl2pPr>
            <a:lvl3pPr marL="1143000" indent="-228600">
              <a:defRPr sz="1500">
                <a:solidFill>
                  <a:schemeClr val="tx1"/>
                </a:solidFill>
                <a:latin typeface="BlocSSK" pitchFamily="2" charset="0"/>
              </a:defRPr>
            </a:lvl3pPr>
            <a:lvl4pPr marL="1600200" indent="-228600">
              <a:defRPr sz="1500">
                <a:solidFill>
                  <a:schemeClr val="tx1"/>
                </a:solidFill>
                <a:latin typeface="BlocSSK" pitchFamily="2" charset="0"/>
              </a:defRPr>
            </a:lvl4pPr>
            <a:lvl5pPr marL="2057400" indent="-228600">
              <a:defRPr sz="1500">
                <a:solidFill>
                  <a:schemeClr val="tx1"/>
                </a:solidFill>
                <a:latin typeface="BlocSSK" pitchFamily="2" charset="0"/>
              </a:defRPr>
            </a:lvl5pPr>
            <a:lvl6pPr marL="2514600" indent="-228600" eaLnBrk="0" fontAlgn="base" hangingPunct="0">
              <a:spcBef>
                <a:spcPct val="0"/>
              </a:spcBef>
              <a:spcAft>
                <a:spcPct val="0"/>
              </a:spcAft>
              <a:defRPr sz="1500">
                <a:solidFill>
                  <a:schemeClr val="tx1"/>
                </a:solidFill>
                <a:latin typeface="BlocSSK" pitchFamily="2" charset="0"/>
              </a:defRPr>
            </a:lvl6pPr>
            <a:lvl7pPr marL="2971800" indent="-228600" eaLnBrk="0" fontAlgn="base" hangingPunct="0">
              <a:spcBef>
                <a:spcPct val="0"/>
              </a:spcBef>
              <a:spcAft>
                <a:spcPct val="0"/>
              </a:spcAft>
              <a:defRPr sz="1500">
                <a:solidFill>
                  <a:schemeClr val="tx1"/>
                </a:solidFill>
                <a:latin typeface="BlocSSK" pitchFamily="2" charset="0"/>
              </a:defRPr>
            </a:lvl7pPr>
            <a:lvl8pPr marL="3429000" indent="-228600" eaLnBrk="0" fontAlgn="base" hangingPunct="0">
              <a:spcBef>
                <a:spcPct val="0"/>
              </a:spcBef>
              <a:spcAft>
                <a:spcPct val="0"/>
              </a:spcAft>
              <a:defRPr sz="1500">
                <a:solidFill>
                  <a:schemeClr val="tx1"/>
                </a:solidFill>
                <a:latin typeface="BlocSSK" pitchFamily="2" charset="0"/>
              </a:defRPr>
            </a:lvl8pPr>
            <a:lvl9pPr marL="3886200" indent="-228600" eaLnBrk="0" fontAlgn="base" hangingPunct="0">
              <a:spcBef>
                <a:spcPct val="0"/>
              </a:spcBef>
              <a:spcAft>
                <a:spcPct val="0"/>
              </a:spcAft>
              <a:defRPr sz="1500">
                <a:solidFill>
                  <a:schemeClr val="tx1"/>
                </a:solidFill>
                <a:latin typeface="BlocSSK" pitchFamily="2" charset="0"/>
              </a:defRPr>
            </a:lvl9pPr>
          </a:lstStyle>
          <a:p>
            <a:pPr defTabSz="685800" eaLnBrk="0" fontAlgn="base" hangingPunct="0">
              <a:spcBef>
                <a:spcPct val="0"/>
              </a:spcBef>
              <a:spcAft>
                <a:spcPct val="0"/>
              </a:spcAft>
            </a:pPr>
            <a:r>
              <a:rPr lang="fr-FR" altLang="fr-FR" sz="900"/>
              <a:t>Elle </a:t>
            </a:r>
            <a:r>
              <a:rPr lang="fr-FR" altLang="fr-FR" sz="900" i="1" u="sng"/>
              <a:t>choisit de renoncer</a:t>
            </a:r>
            <a:r>
              <a:rPr lang="fr-FR" altLang="fr-FR" sz="900"/>
              <a:t> au vœu en attente : </a:t>
            </a:r>
          </a:p>
          <a:p>
            <a:pPr defTabSz="685800" eaLnBrk="0" fontAlgn="base" hangingPunct="0">
              <a:spcBef>
                <a:spcPct val="0"/>
              </a:spcBef>
              <a:spcAft>
                <a:spcPct val="0"/>
              </a:spcAft>
            </a:pPr>
            <a:r>
              <a:rPr lang="fr-FR" altLang="fr-FR" sz="900"/>
              <a:t>BTS Tourisme « Lycée Y »</a:t>
            </a:r>
          </a:p>
        </p:txBody>
      </p:sp>
      <p:sp>
        <p:nvSpPr>
          <p:cNvPr id="7" name="Rectangle 6">
            <a:extLst>
              <a:ext uri="{FF2B5EF4-FFF2-40B4-BE49-F238E27FC236}">
                <a16:creationId xmlns:a16="http://schemas.microsoft.com/office/drawing/2014/main" id="{D92F61E5-D6A0-4572-AAA1-F2F03F7812AC}"/>
              </a:ext>
            </a:extLst>
          </p:cNvPr>
          <p:cNvSpPr>
            <a:spLocks noChangeArrowheads="1"/>
          </p:cNvSpPr>
          <p:nvPr/>
        </p:nvSpPr>
        <p:spPr bwMode="auto">
          <a:xfrm>
            <a:off x="1132285" y="3426620"/>
            <a:ext cx="3706416" cy="916781"/>
          </a:xfrm>
          <a:prstGeom prst="rect">
            <a:avLst/>
          </a:prstGeom>
          <a:solidFill>
            <a:schemeClr val="tx1">
              <a:alpha val="50195"/>
            </a:schemeClr>
          </a:solidFill>
          <a:ln w="9525" algn="ctr">
            <a:solidFill>
              <a:schemeClr val="tx1"/>
            </a:solidFill>
            <a:round/>
            <a:headEnd/>
            <a:tailEnd/>
          </a:ln>
        </p:spPr>
        <p:txBody>
          <a:bodyPr/>
          <a:lstStyle>
            <a:lvl1pPr defTabSz="844550">
              <a:defRPr sz="1500">
                <a:solidFill>
                  <a:schemeClr val="tx1"/>
                </a:solidFill>
                <a:latin typeface="BlocSSK" pitchFamily="2" charset="0"/>
              </a:defRPr>
            </a:lvl1pPr>
            <a:lvl2pPr marL="742950" indent="-285750" defTabSz="844550">
              <a:defRPr sz="1500">
                <a:solidFill>
                  <a:schemeClr val="tx1"/>
                </a:solidFill>
                <a:latin typeface="BlocSSK" pitchFamily="2" charset="0"/>
              </a:defRPr>
            </a:lvl2pPr>
            <a:lvl3pPr marL="1143000" indent="-228600" defTabSz="844550">
              <a:defRPr sz="1500">
                <a:solidFill>
                  <a:schemeClr val="tx1"/>
                </a:solidFill>
                <a:latin typeface="BlocSSK" pitchFamily="2" charset="0"/>
              </a:defRPr>
            </a:lvl3pPr>
            <a:lvl4pPr marL="1600200" indent="-228600" defTabSz="844550">
              <a:defRPr sz="1500">
                <a:solidFill>
                  <a:schemeClr val="tx1"/>
                </a:solidFill>
                <a:latin typeface="BlocSSK" pitchFamily="2" charset="0"/>
              </a:defRPr>
            </a:lvl4pPr>
            <a:lvl5pPr marL="2057400" indent="-228600" defTabSz="844550">
              <a:defRPr sz="1500">
                <a:solidFill>
                  <a:schemeClr val="tx1"/>
                </a:solidFill>
                <a:latin typeface="BlocSSK" pitchFamily="2" charset="0"/>
              </a:defRPr>
            </a:lvl5pPr>
            <a:lvl6pPr marL="2514600" indent="-228600" defTabSz="844550" eaLnBrk="0" fontAlgn="base" hangingPunct="0">
              <a:spcBef>
                <a:spcPct val="0"/>
              </a:spcBef>
              <a:spcAft>
                <a:spcPct val="0"/>
              </a:spcAft>
              <a:defRPr sz="1500">
                <a:solidFill>
                  <a:schemeClr val="tx1"/>
                </a:solidFill>
                <a:latin typeface="BlocSSK" pitchFamily="2" charset="0"/>
              </a:defRPr>
            </a:lvl6pPr>
            <a:lvl7pPr marL="2971800" indent="-228600" defTabSz="844550" eaLnBrk="0" fontAlgn="base" hangingPunct="0">
              <a:spcBef>
                <a:spcPct val="0"/>
              </a:spcBef>
              <a:spcAft>
                <a:spcPct val="0"/>
              </a:spcAft>
              <a:defRPr sz="1500">
                <a:solidFill>
                  <a:schemeClr val="tx1"/>
                </a:solidFill>
                <a:latin typeface="BlocSSK" pitchFamily="2" charset="0"/>
              </a:defRPr>
            </a:lvl7pPr>
            <a:lvl8pPr marL="3429000" indent="-228600" defTabSz="844550" eaLnBrk="0" fontAlgn="base" hangingPunct="0">
              <a:spcBef>
                <a:spcPct val="0"/>
              </a:spcBef>
              <a:spcAft>
                <a:spcPct val="0"/>
              </a:spcAft>
              <a:defRPr sz="1500">
                <a:solidFill>
                  <a:schemeClr val="tx1"/>
                </a:solidFill>
                <a:latin typeface="BlocSSK" pitchFamily="2" charset="0"/>
              </a:defRPr>
            </a:lvl8pPr>
            <a:lvl9pPr marL="3886200" indent="-228600" defTabSz="844550" eaLnBrk="0" fontAlgn="base" hangingPunct="0">
              <a:spcBef>
                <a:spcPct val="0"/>
              </a:spcBef>
              <a:spcAft>
                <a:spcPct val="0"/>
              </a:spcAft>
              <a:defRPr sz="1500">
                <a:solidFill>
                  <a:schemeClr val="tx1"/>
                </a:solidFill>
                <a:latin typeface="BlocSSK" pitchFamily="2" charset="0"/>
              </a:defRPr>
            </a:lvl9pPr>
          </a:lstStyle>
          <a:p>
            <a:pPr defTabSz="633413" eaLnBrk="0" fontAlgn="base" hangingPunct="0">
              <a:spcBef>
                <a:spcPct val="0"/>
              </a:spcBef>
              <a:spcAft>
                <a:spcPct val="0"/>
              </a:spcAft>
            </a:pPr>
            <a:endParaRPr lang="fr-FR" altLang="fr-FR" sz="1125">
              <a:solidFill>
                <a:srgbClr val="000000"/>
              </a:solidFill>
            </a:endParaRPr>
          </a:p>
        </p:txBody>
      </p:sp>
      <p:sp>
        <p:nvSpPr>
          <p:cNvPr id="8" name="ZoneTexte 7">
            <a:extLst>
              <a:ext uri="{FF2B5EF4-FFF2-40B4-BE49-F238E27FC236}">
                <a16:creationId xmlns:a16="http://schemas.microsoft.com/office/drawing/2014/main" id="{347CDB38-751B-429C-A5FC-DBA4197CFB9B}"/>
              </a:ext>
            </a:extLst>
          </p:cNvPr>
          <p:cNvSpPr txBox="1">
            <a:spLocks noChangeArrowheads="1"/>
          </p:cNvSpPr>
          <p:nvPr/>
        </p:nvSpPr>
        <p:spPr bwMode="auto">
          <a:xfrm>
            <a:off x="3680222" y="3027760"/>
            <a:ext cx="3238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BlocSSK" pitchFamily="2" charset="0"/>
              </a:defRPr>
            </a:lvl1pPr>
            <a:lvl2pPr marL="742950" indent="-285750">
              <a:defRPr sz="1500">
                <a:solidFill>
                  <a:schemeClr val="tx1"/>
                </a:solidFill>
                <a:latin typeface="BlocSSK" pitchFamily="2" charset="0"/>
              </a:defRPr>
            </a:lvl2pPr>
            <a:lvl3pPr marL="1143000" indent="-228600">
              <a:defRPr sz="1500">
                <a:solidFill>
                  <a:schemeClr val="tx1"/>
                </a:solidFill>
                <a:latin typeface="BlocSSK" pitchFamily="2" charset="0"/>
              </a:defRPr>
            </a:lvl3pPr>
            <a:lvl4pPr marL="1600200" indent="-228600">
              <a:defRPr sz="1500">
                <a:solidFill>
                  <a:schemeClr val="tx1"/>
                </a:solidFill>
                <a:latin typeface="BlocSSK" pitchFamily="2" charset="0"/>
              </a:defRPr>
            </a:lvl4pPr>
            <a:lvl5pPr marL="2057400" indent="-228600">
              <a:defRPr sz="1500">
                <a:solidFill>
                  <a:schemeClr val="tx1"/>
                </a:solidFill>
                <a:latin typeface="BlocSSK" pitchFamily="2" charset="0"/>
              </a:defRPr>
            </a:lvl5pPr>
            <a:lvl6pPr marL="2514600" indent="-228600" eaLnBrk="0" fontAlgn="base" hangingPunct="0">
              <a:spcBef>
                <a:spcPct val="0"/>
              </a:spcBef>
              <a:spcAft>
                <a:spcPct val="0"/>
              </a:spcAft>
              <a:defRPr sz="1500">
                <a:solidFill>
                  <a:schemeClr val="tx1"/>
                </a:solidFill>
                <a:latin typeface="BlocSSK" pitchFamily="2" charset="0"/>
              </a:defRPr>
            </a:lvl6pPr>
            <a:lvl7pPr marL="2971800" indent="-228600" eaLnBrk="0" fontAlgn="base" hangingPunct="0">
              <a:spcBef>
                <a:spcPct val="0"/>
              </a:spcBef>
              <a:spcAft>
                <a:spcPct val="0"/>
              </a:spcAft>
              <a:defRPr sz="1500">
                <a:solidFill>
                  <a:schemeClr val="tx1"/>
                </a:solidFill>
                <a:latin typeface="BlocSSK" pitchFamily="2" charset="0"/>
              </a:defRPr>
            </a:lvl7pPr>
            <a:lvl8pPr marL="3429000" indent="-228600" eaLnBrk="0" fontAlgn="base" hangingPunct="0">
              <a:spcBef>
                <a:spcPct val="0"/>
              </a:spcBef>
              <a:spcAft>
                <a:spcPct val="0"/>
              </a:spcAft>
              <a:defRPr sz="1500">
                <a:solidFill>
                  <a:schemeClr val="tx1"/>
                </a:solidFill>
                <a:latin typeface="BlocSSK" pitchFamily="2" charset="0"/>
              </a:defRPr>
            </a:lvl8pPr>
            <a:lvl9pPr marL="3886200" indent="-228600" eaLnBrk="0" fontAlgn="base" hangingPunct="0">
              <a:spcBef>
                <a:spcPct val="0"/>
              </a:spcBef>
              <a:spcAft>
                <a:spcPct val="0"/>
              </a:spcAft>
              <a:defRPr sz="1500">
                <a:solidFill>
                  <a:schemeClr val="tx1"/>
                </a:solidFill>
                <a:latin typeface="BlocSSK" pitchFamily="2" charset="0"/>
              </a:defRPr>
            </a:lvl9pPr>
          </a:lstStyle>
          <a:p>
            <a:pPr defTabSz="685800" eaLnBrk="0" fontAlgn="base" hangingPunct="0">
              <a:spcBef>
                <a:spcPct val="0"/>
              </a:spcBef>
              <a:spcAft>
                <a:spcPct val="0"/>
              </a:spcAft>
            </a:pPr>
            <a:r>
              <a:rPr lang="fr-FR" altLang="fr-FR" sz="2100" b="1">
                <a:solidFill>
                  <a:srgbClr val="FF0000"/>
                </a:solidFill>
                <a:latin typeface="Arial" panose="020B0604020202020204" pitchFamily="34" charset="0"/>
                <a:cs typeface="Arial" panose="020B0604020202020204" pitchFamily="34" charset="0"/>
              </a:rPr>
              <a:t>X</a:t>
            </a:r>
          </a:p>
        </p:txBody>
      </p:sp>
      <p:sp>
        <p:nvSpPr>
          <p:cNvPr id="9" name="Accolade fermante 8">
            <a:extLst>
              <a:ext uri="{FF2B5EF4-FFF2-40B4-BE49-F238E27FC236}">
                <a16:creationId xmlns:a16="http://schemas.microsoft.com/office/drawing/2014/main" id="{AF497501-2B60-4AA6-B7FA-CAD743360A81}"/>
              </a:ext>
            </a:extLst>
          </p:cNvPr>
          <p:cNvSpPr>
            <a:spLocks/>
          </p:cNvSpPr>
          <p:nvPr/>
        </p:nvSpPr>
        <p:spPr bwMode="auto">
          <a:xfrm>
            <a:off x="6132910" y="3399149"/>
            <a:ext cx="432197" cy="1019175"/>
          </a:xfrm>
          <a:prstGeom prst="rightBrace">
            <a:avLst>
              <a:gd name="adj1" fmla="val 8319"/>
              <a:gd name="adj2" fmla="val 50000"/>
            </a:avLst>
          </a:prstGeom>
          <a:solidFill>
            <a:schemeClr val="bg1"/>
          </a:solidFill>
          <a:ln>
            <a:headEnd/>
            <a:tailEnd/>
          </a:ln>
        </p:spPr>
        <p:style>
          <a:lnRef idx="1">
            <a:schemeClr val="dk1"/>
          </a:lnRef>
          <a:fillRef idx="0">
            <a:schemeClr val="dk1"/>
          </a:fillRef>
          <a:effectRef idx="0">
            <a:schemeClr val="dk1"/>
          </a:effectRef>
          <a:fontRef idx="minor">
            <a:schemeClr val="tx1"/>
          </a:fontRef>
        </p:style>
        <p:txBody>
          <a:bodyPr/>
          <a:lstStyle>
            <a:lvl1pPr defTabSz="844550">
              <a:defRPr sz="1500">
                <a:solidFill>
                  <a:schemeClr val="tx1"/>
                </a:solidFill>
                <a:latin typeface="BlocSSK" pitchFamily="2" charset="0"/>
              </a:defRPr>
            </a:lvl1pPr>
            <a:lvl2pPr marL="742950" indent="-285750" defTabSz="844550">
              <a:defRPr sz="1500">
                <a:solidFill>
                  <a:schemeClr val="tx1"/>
                </a:solidFill>
                <a:latin typeface="BlocSSK" pitchFamily="2" charset="0"/>
              </a:defRPr>
            </a:lvl2pPr>
            <a:lvl3pPr marL="1143000" indent="-228600" defTabSz="844550">
              <a:defRPr sz="1500">
                <a:solidFill>
                  <a:schemeClr val="tx1"/>
                </a:solidFill>
                <a:latin typeface="BlocSSK" pitchFamily="2" charset="0"/>
              </a:defRPr>
            </a:lvl3pPr>
            <a:lvl4pPr marL="1600200" indent="-228600" defTabSz="844550">
              <a:defRPr sz="1500">
                <a:solidFill>
                  <a:schemeClr val="tx1"/>
                </a:solidFill>
                <a:latin typeface="BlocSSK" pitchFamily="2" charset="0"/>
              </a:defRPr>
            </a:lvl4pPr>
            <a:lvl5pPr marL="2057400" indent="-228600" defTabSz="844550">
              <a:defRPr sz="1500">
                <a:solidFill>
                  <a:schemeClr val="tx1"/>
                </a:solidFill>
                <a:latin typeface="BlocSSK" pitchFamily="2" charset="0"/>
              </a:defRPr>
            </a:lvl5pPr>
            <a:lvl6pPr marL="2514600" indent="-228600" defTabSz="844550" eaLnBrk="0" fontAlgn="base" hangingPunct="0">
              <a:spcBef>
                <a:spcPct val="0"/>
              </a:spcBef>
              <a:spcAft>
                <a:spcPct val="0"/>
              </a:spcAft>
              <a:defRPr sz="1500">
                <a:solidFill>
                  <a:schemeClr val="tx1"/>
                </a:solidFill>
                <a:latin typeface="BlocSSK" pitchFamily="2" charset="0"/>
              </a:defRPr>
            </a:lvl6pPr>
            <a:lvl7pPr marL="2971800" indent="-228600" defTabSz="844550" eaLnBrk="0" fontAlgn="base" hangingPunct="0">
              <a:spcBef>
                <a:spcPct val="0"/>
              </a:spcBef>
              <a:spcAft>
                <a:spcPct val="0"/>
              </a:spcAft>
              <a:defRPr sz="1500">
                <a:solidFill>
                  <a:schemeClr val="tx1"/>
                </a:solidFill>
                <a:latin typeface="BlocSSK" pitchFamily="2" charset="0"/>
              </a:defRPr>
            </a:lvl7pPr>
            <a:lvl8pPr marL="3429000" indent="-228600" defTabSz="844550" eaLnBrk="0" fontAlgn="base" hangingPunct="0">
              <a:spcBef>
                <a:spcPct val="0"/>
              </a:spcBef>
              <a:spcAft>
                <a:spcPct val="0"/>
              </a:spcAft>
              <a:defRPr sz="1500">
                <a:solidFill>
                  <a:schemeClr val="tx1"/>
                </a:solidFill>
                <a:latin typeface="BlocSSK" pitchFamily="2" charset="0"/>
              </a:defRPr>
            </a:lvl8pPr>
            <a:lvl9pPr marL="3886200" indent="-228600" defTabSz="844550" eaLnBrk="0" fontAlgn="base" hangingPunct="0">
              <a:spcBef>
                <a:spcPct val="0"/>
              </a:spcBef>
              <a:spcAft>
                <a:spcPct val="0"/>
              </a:spcAft>
              <a:defRPr sz="1500">
                <a:solidFill>
                  <a:schemeClr val="tx1"/>
                </a:solidFill>
                <a:latin typeface="BlocSSK" pitchFamily="2" charset="0"/>
              </a:defRPr>
            </a:lvl9pPr>
          </a:lstStyle>
          <a:p>
            <a:pPr defTabSz="633413" eaLnBrk="0" fontAlgn="base" hangingPunct="0">
              <a:spcBef>
                <a:spcPct val="0"/>
              </a:spcBef>
              <a:spcAft>
                <a:spcPct val="0"/>
              </a:spcAft>
            </a:pPr>
            <a:endParaRPr lang="fr-FR" altLang="fr-FR" sz="1125"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28"/>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5"/>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nodeType="afterEffect">
                                  <p:stCondLst>
                                    <p:cond delay="0"/>
                                  </p:stCondLst>
                                  <p:childTnLst>
                                    <p:set>
                                      <p:cBhvr>
                                        <p:cTn id="27" dur="1" fill="hold">
                                          <p:stCondLst>
                                            <p:cond delay="0"/>
                                          </p:stCondLst>
                                        </p:cTn>
                                        <p:tgtEl>
                                          <p:spTgt spid="5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6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7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0425"/>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79"/>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84"/>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67"/>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86"/>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87"/>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60"/>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82"/>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74"/>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83"/>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89"/>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94"/>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88"/>
                                        </p:tgtEl>
                                        <p:attrNameLst>
                                          <p:attrName>style.visibility</p:attrName>
                                        </p:attrNameLst>
                                      </p:cBhvr>
                                      <p:to>
                                        <p:strVal val="visible"/>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60427"/>
                                        </p:tgtEl>
                                        <p:attrNameLst>
                                          <p:attrName>style.visibility</p:attrName>
                                        </p:attrNameLst>
                                      </p:cBhvr>
                                      <p:to>
                                        <p:strVal val="visible"/>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5"/>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6"/>
                                        </p:tgtEl>
                                        <p:attrNameLst>
                                          <p:attrName>style.visibility</p:attrName>
                                        </p:attrNameLst>
                                      </p:cBhvr>
                                      <p:to>
                                        <p:strVal val="visibl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69"/>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70"/>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76"/>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91"/>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92"/>
                                        </p:tgtEl>
                                        <p:attrNameLst>
                                          <p:attrName>style.visibility</p:attrName>
                                        </p:attrNameLst>
                                      </p:cBhvr>
                                      <p:to>
                                        <p:strVal val="visible"/>
                                      </p:to>
                                    </p:set>
                                  </p:childTnLst>
                                </p:cTn>
                              </p:par>
                            </p:childTnLst>
                          </p:cTn>
                        </p:par>
                        <p:par>
                          <p:cTn id="108" fill="hold" nodeType="afterGroup">
                            <p:stCondLst>
                              <p:cond delay="0"/>
                            </p:stCondLst>
                            <p:childTnLst>
                              <p:par>
                                <p:cTn id="109" presetID="53" presetClass="entr" presetSubtype="16"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p:cTn id="111" dur="500" fill="hold"/>
                                        <p:tgtEl>
                                          <p:spTgt spid="9"/>
                                        </p:tgtEl>
                                        <p:attrNameLst>
                                          <p:attrName>ppt_w</p:attrName>
                                        </p:attrNameLst>
                                      </p:cBhvr>
                                      <p:tavLst>
                                        <p:tav tm="0">
                                          <p:val>
                                            <p:fltVal val="0"/>
                                          </p:val>
                                        </p:tav>
                                        <p:tav tm="100000">
                                          <p:val>
                                            <p:strVal val="#ppt_w"/>
                                          </p:val>
                                        </p:tav>
                                      </p:tavLst>
                                    </p:anim>
                                    <p:anim calcmode="lin" valueType="num">
                                      <p:cBhvr>
                                        <p:cTn id="112" dur="500" fill="hold"/>
                                        <p:tgtEl>
                                          <p:spTgt spid="9"/>
                                        </p:tgtEl>
                                        <p:attrNameLst>
                                          <p:attrName>ppt_h</p:attrName>
                                        </p:attrNameLst>
                                      </p:cBhvr>
                                      <p:tavLst>
                                        <p:tav tm="0">
                                          <p:val>
                                            <p:fltVal val="0"/>
                                          </p:val>
                                        </p:tav>
                                        <p:tav tm="100000">
                                          <p:val>
                                            <p:strVal val="#ppt_h"/>
                                          </p:val>
                                        </p:tav>
                                      </p:tavLst>
                                    </p:anim>
                                    <p:animEffect transition="in" filter="fade">
                                      <p:cBhvr>
                                        <p:cTn id="113" dur="500"/>
                                        <p:tgtEl>
                                          <p:spTgt spid="9"/>
                                        </p:tgtEl>
                                      </p:cBhvr>
                                    </p:animEffect>
                                  </p:childTnLst>
                                </p:cTn>
                              </p:par>
                            </p:childTnLst>
                          </p:cTn>
                        </p:par>
                        <p:par>
                          <p:cTn id="114" fill="hold" nodeType="afterGroup">
                            <p:stCondLst>
                              <p:cond delay="500"/>
                            </p:stCondLst>
                            <p:childTnLst>
                              <p:par>
                                <p:cTn id="115" presetID="1" presetClass="entr" presetSubtype="0" fill="hold" grpId="0" nodeType="afterEffect">
                                  <p:stCondLst>
                                    <p:cond delay="0"/>
                                  </p:stCondLst>
                                  <p:childTnLst>
                                    <p:set>
                                      <p:cBhvr>
                                        <p:cTn id="116" dur="1" fill="hold">
                                          <p:stCondLst>
                                            <p:cond delay="0"/>
                                          </p:stCondLst>
                                        </p:cTn>
                                        <p:tgtEl>
                                          <p:spTgt spid="23"/>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6" presetClass="entr" presetSubtype="21" fill="hold" grpId="0" nodeType="clickEffect">
                                  <p:stCondLst>
                                    <p:cond delay="0"/>
                                  </p:stCondLst>
                                  <p:childTnLst>
                                    <p:set>
                                      <p:cBhvr>
                                        <p:cTn id="120" dur="1" fill="hold">
                                          <p:stCondLst>
                                            <p:cond delay="0"/>
                                          </p:stCondLst>
                                        </p:cTn>
                                        <p:tgtEl>
                                          <p:spTgt spid="7"/>
                                        </p:tgtEl>
                                        <p:attrNameLst>
                                          <p:attrName>style.visibility</p:attrName>
                                        </p:attrNameLst>
                                      </p:cBhvr>
                                      <p:to>
                                        <p:strVal val="visible"/>
                                      </p:to>
                                    </p:set>
                                    <p:animEffect transition="in" filter="barn(inVertical)">
                                      <p:cBhvr>
                                        <p:cTn id="121" dur="500"/>
                                        <p:tgtEl>
                                          <p:spTgt spid="7"/>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62"/>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63"/>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52"/>
                                        </p:tgtEl>
                                        <p:attrNameLst>
                                          <p:attrName>style.visibility</p:attrName>
                                        </p:attrNameLst>
                                      </p:cBhvr>
                                      <p:to>
                                        <p:strVal val="visible"/>
                                      </p:to>
                                    </p:se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8"/>
                                        </p:tgtEl>
                                        <p:attrNameLst>
                                          <p:attrName>style.visibility</p:attrName>
                                        </p:attrNameLst>
                                      </p:cBhvr>
                                      <p:to>
                                        <p:strVal val="visible"/>
                                      </p:to>
                                    </p:se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1" presetClass="entr" presetSubtype="0" fill="hold" grpId="0" nodeType="clickEffect">
                                  <p:stCondLst>
                                    <p:cond delay="0"/>
                                  </p:stCondLst>
                                  <p:childTnLst>
                                    <p:set>
                                      <p:cBhvr>
                                        <p:cTn id="137" dur="1" fill="hold">
                                          <p:stCondLst>
                                            <p:cond delay="0"/>
                                          </p:stCondLst>
                                        </p:cTn>
                                        <p:tgtEl>
                                          <p:spTgt spid="57"/>
                                        </p:tgtEl>
                                        <p:attrNameLst>
                                          <p:attrName>style.visibility</p:attrName>
                                        </p:attrNameLst>
                                      </p:cBhvr>
                                      <p:to>
                                        <p:strVal val="visible"/>
                                      </p:to>
                                    </p:set>
                                  </p:childTnLst>
                                </p:cTn>
                              </p:par>
                              <p:par>
                                <p:cTn id="138" presetID="1" presetClass="entr" presetSubtype="0"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childTnLst>
                                </p:cTn>
                              </p:par>
                              <p:par>
                                <p:cTn id="140" presetID="1" presetClass="entr" presetSubtype="0" fill="hold" grpId="0" nodeType="withEffect">
                                  <p:stCondLst>
                                    <p:cond delay="0"/>
                                  </p:stCondLst>
                                  <p:childTnLst>
                                    <p:set>
                                      <p:cBhvr>
                                        <p:cTn id="141" dur="1" fill="hold">
                                          <p:stCondLst>
                                            <p:cond delay="0"/>
                                          </p:stCondLst>
                                        </p:cTn>
                                        <p:tgtEl>
                                          <p:spTgt spid="40"/>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77"/>
                                        </p:tgtEl>
                                        <p:attrNameLst>
                                          <p:attrName>style.visibility</p:attrName>
                                        </p:attrNameLst>
                                      </p:cBhvr>
                                      <p:to>
                                        <p:strVal val="visible"/>
                                      </p:to>
                                    </p:set>
                                  </p:childTnLst>
                                </p:cTn>
                              </p:par>
                              <p:par>
                                <p:cTn id="144" presetID="1" presetClass="entr" presetSubtype="0" fill="hold" grpId="0" nodeType="withEffect">
                                  <p:stCondLst>
                                    <p:cond delay="0"/>
                                  </p:stCondLst>
                                  <p:childTnLst>
                                    <p:set>
                                      <p:cBhvr>
                                        <p:cTn id="145" dur="1" fill="hold">
                                          <p:stCondLst>
                                            <p:cond delay="0"/>
                                          </p:stCondLst>
                                        </p:cTn>
                                        <p:tgtEl>
                                          <p:spTgt spid="51"/>
                                        </p:tgtEl>
                                        <p:attrNameLst>
                                          <p:attrName>style.visibility</p:attrName>
                                        </p:attrNameLst>
                                      </p:cBhvr>
                                      <p:to>
                                        <p:strVal val="visible"/>
                                      </p:to>
                                    </p:se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604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2" grpId="0" animBg="1"/>
      <p:bldP spid="15" grpId="0" animBg="1"/>
      <p:bldP spid="16" grpId="0" animBg="1"/>
      <p:bldP spid="60425" grpId="0"/>
      <p:bldP spid="27" grpId="0" animBg="1"/>
      <p:bldP spid="60427" grpId="0"/>
      <p:bldP spid="60428" grpId="0"/>
      <p:bldP spid="36" grpId="0" animBg="1"/>
      <p:bldP spid="38" grpId="0" animBg="1"/>
      <p:bldP spid="40" grpId="0" animBg="1"/>
      <p:bldP spid="41" grpId="0" animBg="1"/>
      <p:bldP spid="42" grpId="0" animBg="1"/>
      <p:bldP spid="55" grpId="0" animBg="1"/>
      <p:bldP spid="57" grpId="0" animBg="1"/>
      <p:bldP spid="58" grpId="0" animBg="1"/>
      <p:bldP spid="60" grpId="0" animBg="1"/>
      <p:bldP spid="62" grpId="0" animBg="1"/>
      <p:bldP spid="63" grpId="0" animBg="1"/>
      <p:bldP spid="64" grpId="0" animBg="1"/>
      <p:bldP spid="67" grpId="0" animBg="1"/>
      <p:bldP spid="69" grpId="0" animBg="1"/>
      <p:bldP spid="70" grpId="0" animBg="1"/>
      <p:bldP spid="71" grpId="0" animBg="1"/>
      <p:bldP spid="74" grpId="0" animBg="1"/>
      <p:bldP spid="76" grpId="0" animBg="1"/>
      <p:bldP spid="77" grpId="0" animBg="1"/>
      <p:bldP spid="78" grpId="0" animBg="1"/>
      <p:bldP spid="85" grpId="0" animBg="1"/>
      <p:bldP spid="23" grpId="0"/>
      <p:bldP spid="89" grpId="0" animBg="1"/>
      <p:bldP spid="91" grpId="0" animBg="1"/>
      <p:bldP spid="92" grpId="0" animBg="1"/>
      <p:bldP spid="79" grpId="0" animBg="1"/>
      <p:bldP spid="81" grpId="0" animBg="1"/>
      <p:bldP spid="82" grpId="0" animBg="1"/>
      <p:bldP spid="83" grpId="0" animBg="1"/>
      <p:bldP spid="84" grpId="0" animBg="1"/>
      <p:bldP spid="86" grpId="0" animBg="1"/>
      <p:bldP spid="87" grpId="0" animBg="1"/>
      <p:bldP spid="88" grpId="0" animBg="1"/>
      <p:bldP spid="94" grpId="0" animBg="1"/>
      <p:bldP spid="60468" grpId="0"/>
      <p:bldP spid="3" grpId="0"/>
      <p:bldP spid="6" grpId="0"/>
      <p:bldP spid="51" grpId="0"/>
      <p:bldP spid="52" grpId="0"/>
      <p:bldP spid="7" grpId="0" animBg="1"/>
      <p:bldP spid="8" grpId="0"/>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FC0D25-CBC2-4533-9CCF-6D11BFF16ED2}"/>
              </a:ext>
            </a:extLst>
          </p:cNvPr>
          <p:cNvSpPr>
            <a:spLocks noGrp="1" noChangeArrowheads="1"/>
          </p:cNvSpPr>
          <p:nvPr>
            <p:ph type="title"/>
          </p:nvPr>
        </p:nvSpPr>
        <p:spPr>
          <a:xfrm>
            <a:off x="1218010" y="58341"/>
            <a:ext cx="6786563" cy="785813"/>
          </a:xfrm>
          <a:solidFill>
            <a:schemeClr val="bg1">
              <a:lumMod val="95000"/>
            </a:schemeClr>
          </a:solidFill>
        </p:spPr>
        <p:txBody>
          <a:bodyPr/>
          <a:lstStyle/>
          <a:p>
            <a:pPr eaLnBrk="1" hangingPunct="1"/>
            <a:r>
              <a:rPr lang="fr-FR" altLang="fr-FR" sz="2400" b="1" dirty="0">
                <a:solidFill>
                  <a:srgbClr val="FFC000"/>
                </a:solidFill>
                <a:latin typeface="Arial Rounded MT Bold" panose="020F0704030504030204" pitchFamily="34" charset="0"/>
              </a:rPr>
              <a:t>Comment répondre aux  propositions</a:t>
            </a:r>
          </a:p>
        </p:txBody>
      </p:sp>
      <p:sp>
        <p:nvSpPr>
          <p:cNvPr id="6" name="Espace réservé du texte 5">
            <a:extLst>
              <a:ext uri="{FF2B5EF4-FFF2-40B4-BE49-F238E27FC236}">
                <a16:creationId xmlns:a16="http://schemas.microsoft.com/office/drawing/2014/main" id="{C2B9A401-A4BE-4470-AAE7-66A2A7E66354}"/>
              </a:ext>
            </a:extLst>
          </p:cNvPr>
          <p:cNvSpPr>
            <a:spLocks noGrp="1"/>
          </p:cNvSpPr>
          <p:nvPr>
            <p:ph type="body" sz="quarter" idx="13"/>
          </p:nvPr>
        </p:nvSpPr>
        <p:spPr>
          <a:xfrm>
            <a:off x="956282" y="1062716"/>
            <a:ext cx="6985397" cy="1547813"/>
          </a:xfrm>
        </p:spPr>
        <p:txBody>
          <a:bodyPr rtlCol="0">
            <a:noAutofit/>
          </a:bodyPr>
          <a:lstStyle/>
          <a:p>
            <a:pPr marL="342900" lvl="1" indent="0">
              <a:buNone/>
              <a:defRPr/>
            </a:pPr>
            <a:r>
              <a:rPr lang="fr-FR" sz="1500" b="1" dirty="0">
                <a:solidFill>
                  <a:srgbClr val="FFC000"/>
                </a:solidFill>
                <a:latin typeface="Arial" panose="020B0604020202020204" pitchFamily="34" charset="0"/>
                <a:cs typeface="Arial" panose="020B0604020202020204" pitchFamily="34" charset="0"/>
              </a:rPr>
              <a:t>Le lycéen reçoit plusieurs propositions d’admission ( OUI ou OUI-Si )</a:t>
            </a:r>
            <a:r>
              <a:rPr lang="fr-FR" sz="1500" b="1" dirty="0">
                <a:solidFill>
                  <a:schemeClr val="bg1"/>
                </a:solidFill>
                <a:latin typeface="Arial" panose="020B0604020202020204" pitchFamily="34" charset="0"/>
                <a:cs typeface="Arial" panose="020B0604020202020204" pitchFamily="34" charset="0"/>
              </a:rPr>
              <a:t>:</a:t>
            </a:r>
          </a:p>
          <a:p>
            <a:pPr marL="342900" lvl="1" indent="0">
              <a:buNone/>
              <a:defRPr/>
            </a:pPr>
            <a:endParaRPr lang="fr-FR" sz="600" dirty="0">
              <a:solidFill>
                <a:srgbClr val="FFC000"/>
              </a:solidFill>
              <a:latin typeface="Arial" panose="020B0604020202020204" pitchFamily="34" charset="0"/>
              <a:cs typeface="Arial" panose="020B0604020202020204" pitchFamily="34" charset="0"/>
            </a:endParaRPr>
          </a:p>
          <a:p>
            <a:pPr lvl="1">
              <a:buFont typeface="Arial" panose="020B0604020202020204" pitchFamily="34" charset="0"/>
              <a:buChar char="•"/>
              <a:defRPr/>
            </a:pPr>
            <a:r>
              <a:rPr lang="fr-FR" sz="1350" dirty="0">
                <a:solidFill>
                  <a:schemeClr val="bg1"/>
                </a:solidFill>
                <a:latin typeface="Arial" panose="020B0604020202020204" pitchFamily="34" charset="0"/>
                <a:cs typeface="Arial" panose="020B0604020202020204" pitchFamily="34" charset="0"/>
              </a:rPr>
              <a:t> </a:t>
            </a:r>
            <a:r>
              <a:rPr lang="fr-FR" sz="1350" dirty="0">
                <a:latin typeface="Arial" panose="020B0604020202020204" pitchFamily="34" charset="0"/>
                <a:cs typeface="Arial" panose="020B0604020202020204" pitchFamily="34" charset="0"/>
              </a:rPr>
              <a:t>Il doit accepter </a:t>
            </a:r>
            <a:r>
              <a:rPr lang="fr-FR" sz="1350" b="1" dirty="0">
                <a:latin typeface="Arial" panose="020B0604020202020204" pitchFamily="34" charset="0"/>
                <a:cs typeface="Arial" panose="020B0604020202020204" pitchFamily="34" charset="0"/>
              </a:rPr>
              <a:t>une seule proposition</a:t>
            </a:r>
            <a:r>
              <a:rPr lang="fr-FR" sz="1350" dirty="0">
                <a:latin typeface="Arial" panose="020B0604020202020204" pitchFamily="34" charset="0"/>
                <a:cs typeface="Arial" panose="020B0604020202020204" pitchFamily="34" charset="0"/>
              </a:rPr>
              <a:t>.</a:t>
            </a:r>
          </a:p>
          <a:p>
            <a:pPr lvl="1">
              <a:buFont typeface="Wingdings" panose="05000000000000000000" pitchFamily="2" charset="2"/>
              <a:buChar char="§"/>
              <a:defRPr/>
            </a:pPr>
            <a:endParaRPr lang="fr-FR" sz="750" dirty="0">
              <a:latin typeface="Arial" panose="020B0604020202020204" pitchFamily="34" charset="0"/>
              <a:cs typeface="Arial" panose="020B0604020202020204" pitchFamily="34" charset="0"/>
            </a:endParaRPr>
          </a:p>
          <a:p>
            <a:pPr marL="342900" lvl="1" indent="0">
              <a:buNone/>
              <a:defRPr/>
            </a:pPr>
            <a:r>
              <a:rPr lang="fr-FR" sz="1350" dirty="0">
                <a:latin typeface="Arial" panose="020B0604020202020204" pitchFamily="34" charset="0"/>
                <a:cs typeface="Arial" panose="020B0604020202020204" pitchFamily="34" charset="0"/>
              </a:rPr>
              <a:t>Les vœux « en attente » </a:t>
            </a:r>
            <a:r>
              <a:rPr lang="fr-FR" sz="1350" b="1" dirty="0">
                <a:latin typeface="Arial" panose="020B0604020202020204" pitchFamily="34" charset="0"/>
                <a:cs typeface="Arial" panose="020B0604020202020204" pitchFamily="34" charset="0"/>
              </a:rPr>
              <a:t>sont maintenus s’il le souhaite. </a:t>
            </a:r>
            <a:r>
              <a:rPr lang="fr-FR" sz="1350" dirty="0">
                <a:latin typeface="Arial" panose="020B0604020202020204" pitchFamily="34" charset="0"/>
                <a:cs typeface="Arial" panose="020B0604020202020204" pitchFamily="34" charset="0"/>
              </a:rPr>
              <a:t>Dans ce cas, il faut régulièrement prendre connaissance de l’évolution de la situation.</a:t>
            </a:r>
          </a:p>
          <a:p>
            <a:pPr marL="342900" lvl="1" indent="0">
              <a:buNone/>
              <a:defRPr/>
            </a:pPr>
            <a:endParaRPr lang="fr-FR" sz="1350" dirty="0">
              <a:solidFill>
                <a:schemeClr val="bg1"/>
              </a:solidFill>
            </a:endParaRPr>
          </a:p>
        </p:txBody>
      </p:sp>
      <p:sp>
        <p:nvSpPr>
          <p:cNvPr id="3" name="Rectangle 2">
            <a:extLst>
              <a:ext uri="{FF2B5EF4-FFF2-40B4-BE49-F238E27FC236}">
                <a16:creationId xmlns:a16="http://schemas.microsoft.com/office/drawing/2014/main" id="{8359C794-0205-4E4F-8362-3D516257436C}"/>
              </a:ext>
            </a:extLst>
          </p:cNvPr>
          <p:cNvSpPr>
            <a:spLocks noChangeArrowheads="1"/>
          </p:cNvSpPr>
          <p:nvPr/>
        </p:nvSpPr>
        <p:spPr bwMode="auto">
          <a:xfrm>
            <a:off x="1226344" y="2459321"/>
            <a:ext cx="6962775"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100">
                <a:solidFill>
                  <a:schemeClr val="tx1"/>
                </a:solidFill>
                <a:latin typeface="Times New Roman" panose="02020603050405020304" pitchFamily="18" charset="0"/>
              </a:defRPr>
            </a:lvl1pPr>
            <a:lvl2pPr marL="742950" indent="-285750">
              <a:spcBef>
                <a:spcPct val="20000"/>
              </a:spcBef>
              <a:buChar char="–"/>
              <a:defRPr sz="2700">
                <a:solidFill>
                  <a:schemeClr val="tx1"/>
                </a:solidFill>
                <a:latin typeface="Times New Roman" panose="02020603050405020304" pitchFamily="18" charset="0"/>
              </a:defRPr>
            </a:lvl2pPr>
            <a:lvl3pPr marL="1143000" indent="-228600">
              <a:spcBef>
                <a:spcPct val="20000"/>
              </a:spcBef>
              <a:buChar char="•"/>
              <a:defRPr sz="2300">
                <a:solidFill>
                  <a:schemeClr val="tx1"/>
                </a:solidFill>
                <a:latin typeface="Times New Roman" panose="02020603050405020304" pitchFamily="18" charset="0"/>
              </a:defRPr>
            </a:lvl3pPr>
            <a:lvl4pPr marL="1600200" indent="-228600">
              <a:spcBef>
                <a:spcPct val="20000"/>
              </a:spcBef>
              <a:buChar char="–"/>
              <a:defRPr sz="1900">
                <a:solidFill>
                  <a:schemeClr val="tx1"/>
                </a:solidFill>
                <a:latin typeface="Times New Roman" panose="02020603050405020304" pitchFamily="18" charset="0"/>
              </a:defRPr>
            </a:lvl4pPr>
            <a:lvl5pPr marL="2057400" indent="-228600">
              <a:spcBef>
                <a:spcPct val="20000"/>
              </a:spcBef>
              <a:buChar char="»"/>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900">
                <a:solidFill>
                  <a:schemeClr val="tx1"/>
                </a:solidFill>
                <a:latin typeface="Times New Roman" panose="02020603050405020304" pitchFamily="18" charset="0"/>
              </a:defRPr>
            </a:lvl9pPr>
          </a:lstStyle>
          <a:p>
            <a:pPr defTabSz="685800" fontAlgn="base">
              <a:spcBef>
                <a:spcPct val="0"/>
              </a:spcBef>
              <a:spcAft>
                <a:spcPct val="0"/>
              </a:spcAft>
              <a:buNone/>
            </a:pPr>
            <a:r>
              <a:rPr lang="fr-FR" altLang="fr-FR" sz="1500" b="1" dirty="0">
                <a:solidFill>
                  <a:srgbClr val="FFC000"/>
                </a:solidFill>
                <a:latin typeface="Arial" panose="020B0604020202020204" pitchFamily="34" charset="0"/>
                <a:cs typeface="Arial" panose="020B0604020202020204" pitchFamily="34" charset="0"/>
              </a:rPr>
              <a:t>Le lycéen ne reçoit que des réponses « en attente » : </a:t>
            </a:r>
          </a:p>
          <a:p>
            <a:pPr defTabSz="685800" fontAlgn="base">
              <a:spcBef>
                <a:spcPct val="0"/>
              </a:spcBef>
              <a:spcAft>
                <a:spcPct val="0"/>
              </a:spcAft>
              <a:buNone/>
            </a:pPr>
            <a:r>
              <a:rPr lang="fr-FR" altLang="fr-FR" sz="1350" b="1" dirty="0">
                <a:latin typeface="Arial" panose="020B0604020202020204" pitchFamily="34" charset="0"/>
                <a:cs typeface="Arial" panose="020B0604020202020204" pitchFamily="34" charset="0"/>
              </a:rPr>
              <a:t>Des places vont se libérer</a:t>
            </a:r>
            <a:r>
              <a:rPr lang="fr-FR" altLang="fr-FR" sz="1350" dirty="0">
                <a:latin typeface="Arial" panose="020B0604020202020204" pitchFamily="34" charset="0"/>
                <a:cs typeface="Arial" panose="020B0604020202020204" pitchFamily="34" charset="0"/>
              </a:rPr>
              <a:t> au fur et à mesure que les autres candidats vont renoncer à leurs vœux</a:t>
            </a:r>
            <a:r>
              <a:rPr lang="fr-FR" altLang="fr-FR" sz="1500" b="1" dirty="0">
                <a:latin typeface="Arial" panose="020B0604020202020204" pitchFamily="34" charset="0"/>
                <a:cs typeface="Arial" panose="020B0604020202020204" pitchFamily="34" charset="0"/>
              </a:rPr>
              <a:t>. </a:t>
            </a:r>
            <a:r>
              <a:rPr lang="fr-FR" altLang="fr-FR" sz="1500" b="1" u="sng" dirty="0">
                <a:latin typeface="Arial" panose="020B0604020202020204" pitchFamily="34" charset="0"/>
                <a:cs typeface="Arial" panose="020B0604020202020204" pitchFamily="34" charset="0"/>
              </a:rPr>
              <a:t>Mais attention, les chances sont moindres si le candidat n’a émis que des vœux sur des formations très demandées.</a:t>
            </a:r>
          </a:p>
        </p:txBody>
      </p:sp>
      <p:sp>
        <p:nvSpPr>
          <p:cNvPr id="4" name="Rectangle 3">
            <a:extLst>
              <a:ext uri="{FF2B5EF4-FFF2-40B4-BE49-F238E27FC236}">
                <a16:creationId xmlns:a16="http://schemas.microsoft.com/office/drawing/2014/main" id="{B3F2D21B-5537-4BCC-9487-DC8DF45684F7}"/>
              </a:ext>
            </a:extLst>
          </p:cNvPr>
          <p:cNvSpPr>
            <a:spLocks noChangeArrowheads="1"/>
          </p:cNvSpPr>
          <p:nvPr/>
        </p:nvSpPr>
        <p:spPr bwMode="auto">
          <a:xfrm>
            <a:off x="1214438" y="3698761"/>
            <a:ext cx="6962775"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100">
                <a:solidFill>
                  <a:schemeClr val="tx1"/>
                </a:solidFill>
                <a:latin typeface="Times New Roman" panose="02020603050405020304" pitchFamily="18" charset="0"/>
              </a:defRPr>
            </a:lvl1pPr>
            <a:lvl2pPr marL="742950" indent="-285750">
              <a:spcBef>
                <a:spcPct val="20000"/>
              </a:spcBef>
              <a:buChar char="–"/>
              <a:defRPr sz="2700">
                <a:solidFill>
                  <a:schemeClr val="tx1"/>
                </a:solidFill>
                <a:latin typeface="Times New Roman" panose="02020603050405020304" pitchFamily="18" charset="0"/>
              </a:defRPr>
            </a:lvl2pPr>
            <a:lvl3pPr marL="1143000" indent="-228600">
              <a:spcBef>
                <a:spcPct val="20000"/>
              </a:spcBef>
              <a:buChar char="•"/>
              <a:defRPr sz="2300">
                <a:solidFill>
                  <a:schemeClr val="tx1"/>
                </a:solidFill>
                <a:latin typeface="Times New Roman" panose="02020603050405020304" pitchFamily="18" charset="0"/>
              </a:defRPr>
            </a:lvl3pPr>
            <a:lvl4pPr marL="1600200" indent="-228600">
              <a:spcBef>
                <a:spcPct val="20000"/>
              </a:spcBef>
              <a:buChar char="–"/>
              <a:defRPr sz="1900">
                <a:solidFill>
                  <a:schemeClr val="tx1"/>
                </a:solidFill>
                <a:latin typeface="Times New Roman" panose="02020603050405020304" pitchFamily="18" charset="0"/>
              </a:defRPr>
            </a:lvl4pPr>
            <a:lvl5pPr marL="2057400" indent="-228600">
              <a:spcBef>
                <a:spcPct val="20000"/>
              </a:spcBef>
              <a:buChar char="»"/>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900">
                <a:solidFill>
                  <a:schemeClr val="tx1"/>
                </a:solidFill>
                <a:latin typeface="Times New Roman" panose="02020603050405020304" pitchFamily="18" charset="0"/>
              </a:defRPr>
            </a:lvl9pPr>
          </a:lstStyle>
          <a:p>
            <a:pPr defTabSz="685800" fontAlgn="base">
              <a:spcBef>
                <a:spcPct val="0"/>
              </a:spcBef>
              <a:spcAft>
                <a:spcPct val="0"/>
              </a:spcAft>
              <a:buNone/>
            </a:pPr>
            <a:r>
              <a:rPr lang="fr-FR" altLang="fr-FR" sz="1500" b="1" dirty="0">
                <a:solidFill>
                  <a:srgbClr val="FFC000"/>
                </a:solidFill>
                <a:latin typeface="Arial" panose="020B0604020202020204" pitchFamily="34" charset="0"/>
                <a:cs typeface="Arial" panose="020B0604020202020204" pitchFamily="34" charset="0"/>
              </a:rPr>
              <a:t>Le lycéen ne reçoit que des réponses négatives (s’il n’a formulé que des vœux en formation sélective) </a:t>
            </a:r>
          </a:p>
          <a:p>
            <a:pPr defTabSz="685800" fontAlgn="base">
              <a:spcBef>
                <a:spcPct val="0"/>
              </a:spcBef>
              <a:spcAft>
                <a:spcPct val="0"/>
              </a:spcAft>
              <a:buNone/>
            </a:pPr>
            <a:r>
              <a:rPr lang="fr-FR" altLang="fr-FR" sz="1350" dirty="0">
                <a:latin typeface="Arial" panose="020B0604020202020204" pitchFamily="34" charset="0"/>
                <a:cs typeface="Arial" panose="020B0604020202020204" pitchFamily="34" charset="0"/>
              </a:rPr>
              <a:t>Le 23 juin, début de la </a:t>
            </a:r>
            <a:r>
              <a:rPr lang="fr-FR" altLang="fr-FR" sz="1350" i="1" u="sng" dirty="0">
                <a:latin typeface="Arial" panose="020B0604020202020204" pitchFamily="34" charset="0"/>
                <a:cs typeface="Arial" panose="020B0604020202020204" pitchFamily="34" charset="0"/>
              </a:rPr>
              <a:t>phase complémentaire</a:t>
            </a:r>
            <a:r>
              <a:rPr lang="fr-FR" altLang="fr-FR" sz="1350" dirty="0">
                <a:latin typeface="Arial" panose="020B0604020202020204" pitchFamily="34" charset="0"/>
                <a:cs typeface="Arial" panose="020B0604020202020204" pitchFamily="34" charset="0"/>
              </a:rPr>
              <a:t>. De plus, il peut demander à la commission d’accès à l’enseignement supérieur (CAES) de lui faire des propositions de formation.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p"/>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Titre 1">
            <a:extLst>
              <a:ext uri="{FF2B5EF4-FFF2-40B4-BE49-F238E27FC236}">
                <a16:creationId xmlns:a16="http://schemas.microsoft.com/office/drawing/2014/main" id="{F6B60F28-9811-4CCF-8554-B30C53005743}"/>
              </a:ext>
            </a:extLst>
          </p:cNvPr>
          <p:cNvSpPr>
            <a:spLocks noGrp="1" noChangeArrowheads="1"/>
          </p:cNvSpPr>
          <p:nvPr>
            <p:ph type="title"/>
          </p:nvPr>
        </p:nvSpPr>
        <p:spPr>
          <a:xfrm>
            <a:off x="1218010" y="58341"/>
            <a:ext cx="6403181" cy="965597"/>
          </a:xfrm>
        </p:spPr>
        <p:txBody>
          <a:bodyPr/>
          <a:lstStyle/>
          <a:p>
            <a:pPr eaLnBrk="1" hangingPunct="1"/>
            <a:r>
              <a:rPr lang="fr-FR" altLang="fr-FR" b="1" dirty="0">
                <a:solidFill>
                  <a:schemeClr val="tx1"/>
                </a:solidFill>
                <a:latin typeface="Arial" panose="020B0604020202020204" pitchFamily="34" charset="0"/>
                <a:cs typeface="Arial" panose="020B0604020202020204" pitchFamily="34" charset="0"/>
              </a:rPr>
              <a:t>L’inscription</a:t>
            </a:r>
          </a:p>
        </p:txBody>
      </p:sp>
      <p:sp>
        <p:nvSpPr>
          <p:cNvPr id="6" name="Espace réservé du texte 5">
            <a:extLst>
              <a:ext uri="{FF2B5EF4-FFF2-40B4-BE49-F238E27FC236}">
                <a16:creationId xmlns:a16="http://schemas.microsoft.com/office/drawing/2014/main" id="{AA0BE885-C405-4D9B-85FC-F4EDD356B4B1}"/>
              </a:ext>
            </a:extLst>
          </p:cNvPr>
          <p:cNvSpPr>
            <a:spLocks noGrp="1"/>
          </p:cNvSpPr>
          <p:nvPr>
            <p:ph type="body" sz="quarter" idx="13"/>
          </p:nvPr>
        </p:nvSpPr>
        <p:spPr>
          <a:xfrm>
            <a:off x="1011361" y="1081745"/>
            <a:ext cx="7121277" cy="3390900"/>
          </a:xfrm>
          <a:solidFill>
            <a:schemeClr val="bg1">
              <a:lumMod val="95000"/>
            </a:schemeClr>
          </a:solidFill>
        </p:spPr>
        <p:txBody>
          <a:bodyPr rtlCol="0">
            <a:normAutofit/>
          </a:bodyPr>
          <a:lstStyle/>
          <a:p>
            <a:pPr lvl="1">
              <a:defRPr/>
            </a:pPr>
            <a:endParaRPr lang="fr-FR" dirty="0">
              <a:latin typeface="Arial" panose="020B0604020202020204" pitchFamily="34" charset="0"/>
              <a:cs typeface="Arial" panose="020B0604020202020204" pitchFamily="34" charset="0"/>
            </a:endParaRPr>
          </a:p>
          <a:p>
            <a:pPr marL="0" indent="0" algn="just">
              <a:buNone/>
              <a:defRPr/>
            </a:pPr>
            <a:r>
              <a:rPr lang="fr-FR" sz="1950" b="1" dirty="0">
                <a:latin typeface="Arial" panose="020B0604020202020204" pitchFamily="34" charset="0"/>
                <a:cs typeface="Arial" panose="020B0604020202020204" pitchFamily="34" charset="0"/>
              </a:rPr>
              <a:t>Après avoir accepté la proposition d’admission, il faut s’inscrire dans l’établissement.</a:t>
            </a:r>
          </a:p>
          <a:p>
            <a:pPr marL="0" indent="0">
              <a:buNone/>
              <a:defRPr/>
            </a:pPr>
            <a:endParaRPr lang="fr-FR" b="1" dirty="0">
              <a:latin typeface="Arial" panose="020B0604020202020204" pitchFamily="34" charset="0"/>
              <a:cs typeface="Arial" panose="020B0604020202020204" pitchFamily="34" charset="0"/>
            </a:endParaRPr>
          </a:p>
          <a:p>
            <a:pPr marL="0" indent="0">
              <a:buNone/>
              <a:defRPr/>
            </a:pPr>
            <a:r>
              <a:rPr lang="fr-FR" b="1" dirty="0">
                <a:latin typeface="Arial" panose="020B0604020202020204" pitchFamily="34" charset="0"/>
                <a:cs typeface="Arial" panose="020B0604020202020204" pitchFamily="34" charset="0"/>
              </a:rPr>
              <a:t>Les formalités sont propres à chaque établissement : </a:t>
            </a:r>
          </a:p>
          <a:p>
            <a:pPr marL="0" indent="0">
              <a:buNone/>
              <a:defRPr/>
            </a:pPr>
            <a:endParaRPr lang="fr-FR" sz="675" b="1" dirty="0">
              <a:latin typeface="Arial" panose="020B0604020202020204" pitchFamily="34" charset="0"/>
              <a:cs typeface="Arial" panose="020B0604020202020204" pitchFamily="34" charset="0"/>
            </a:endParaRPr>
          </a:p>
          <a:p>
            <a:pPr marL="342900" lvl="1" indent="0">
              <a:buNone/>
              <a:defRPr/>
            </a:pPr>
            <a:r>
              <a:rPr lang="fr-FR" sz="1800" b="1" dirty="0">
                <a:latin typeface="Arial" panose="020B0604020202020204" pitchFamily="34" charset="0"/>
                <a:cs typeface="Arial" panose="020B0604020202020204" pitchFamily="34" charset="0"/>
              </a:rPr>
              <a:t>suivre les modalités d’inscription indiquées sur </a:t>
            </a:r>
            <a:r>
              <a:rPr lang="fr-FR" sz="1800" b="1" dirty="0" err="1">
                <a:latin typeface="Arial" panose="020B0604020202020204" pitchFamily="34" charset="0"/>
                <a:cs typeface="Arial" panose="020B0604020202020204" pitchFamily="34" charset="0"/>
              </a:rPr>
              <a:t>Parcoursup</a:t>
            </a:r>
            <a:r>
              <a:rPr lang="fr-FR" sz="1800" b="1" dirty="0">
                <a:latin typeface="Arial" panose="020B0604020202020204" pitchFamily="34" charset="0"/>
                <a:cs typeface="Arial" panose="020B0604020202020204" pitchFamily="34" charset="0"/>
              </a:rPr>
              <a:t> </a:t>
            </a:r>
          </a:p>
          <a:p>
            <a:pPr marL="342900" lvl="1" indent="0">
              <a:buNone/>
              <a:defRPr/>
            </a:pPr>
            <a:r>
              <a:rPr lang="fr-FR" sz="1800" b="1" dirty="0">
                <a:latin typeface="Arial" panose="020B0604020202020204" pitchFamily="34" charset="0"/>
                <a:cs typeface="Arial" panose="020B0604020202020204" pitchFamily="34" charset="0"/>
              </a:rPr>
              <a:t>ou </a:t>
            </a:r>
          </a:p>
          <a:p>
            <a:pPr marL="342900" lvl="1" indent="0">
              <a:buNone/>
              <a:defRPr/>
            </a:pPr>
            <a:r>
              <a:rPr lang="fr-FR" sz="1800" b="1" dirty="0">
                <a:latin typeface="Arial" panose="020B0604020202020204" pitchFamily="34" charset="0"/>
                <a:cs typeface="Arial" panose="020B0604020202020204" pitchFamily="34" charset="0"/>
              </a:rPr>
              <a:t>contacter directement l’établissement d’accueil </a:t>
            </a:r>
          </a:p>
          <a:p>
            <a:pPr marL="0" indent="0">
              <a:buNone/>
              <a:defRPr/>
            </a:pPr>
            <a:endParaRPr lang="fr-FR" sz="1125" b="1" dirty="0">
              <a:latin typeface="Arial" panose="020B0604020202020204" pitchFamily="34" charset="0"/>
              <a:cs typeface="Arial" panose="020B0604020202020204" pitchFamily="34" charset="0"/>
            </a:endParaRPr>
          </a:p>
          <a:p>
            <a:pPr marL="0" indent="0">
              <a:buNone/>
              <a:defRPr/>
            </a:pPr>
            <a:endParaRPr lang="fr-FR" dirty="0">
              <a:latin typeface="Arial" panose="020B0604020202020204" pitchFamily="34" charset="0"/>
              <a:cs typeface="Arial" panose="020B0604020202020204" pitchFamily="34" charset="0"/>
            </a:endParaRPr>
          </a:p>
          <a:p>
            <a:pPr marL="0" indent="0">
              <a:buNone/>
              <a:defRPr/>
            </a:pPr>
            <a:endParaRPr lang="fr-FR" dirty="0">
              <a:latin typeface="Arial" panose="020B0604020202020204" pitchFamily="34" charset="0"/>
              <a:cs typeface="Arial" panose="020B0604020202020204" pitchFamily="34" charset="0"/>
            </a:endParaRPr>
          </a:p>
        </p:txBody>
      </p:sp>
      <p:sp>
        <p:nvSpPr>
          <p:cNvPr id="8" name="Ellipse 7">
            <a:extLst>
              <a:ext uri="{FF2B5EF4-FFF2-40B4-BE49-F238E27FC236}">
                <a16:creationId xmlns:a16="http://schemas.microsoft.com/office/drawing/2014/main" id="{896AEF62-6029-4094-AC9D-9D092A1C2CE8}"/>
              </a:ext>
            </a:extLst>
          </p:cNvPr>
          <p:cNvSpPr/>
          <p:nvPr/>
        </p:nvSpPr>
        <p:spPr>
          <a:xfrm rot="606903">
            <a:off x="6323410" y="128588"/>
            <a:ext cx="1520428" cy="702469"/>
          </a:xfrm>
          <a:prstGeom prst="ellipse">
            <a:avLst/>
          </a:prstGeom>
          <a:solidFill>
            <a:srgbClr val="F28E6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685800">
              <a:defRPr/>
            </a:pPr>
            <a:r>
              <a:rPr lang="fr-FR" sz="900" b="1" dirty="0">
                <a:solidFill>
                  <a:prstClr val="white"/>
                </a:solidFill>
                <a:latin typeface="Times New Roman"/>
              </a:rPr>
              <a:t>à partir des résultats du bac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t>10/01/2022</a:t>
            </a:fld>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3</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453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130" name="Picture 2">
            <a:extLst>
              <a:ext uri="{FF2B5EF4-FFF2-40B4-BE49-F238E27FC236}">
                <a16:creationId xmlns:a16="http://schemas.microsoft.com/office/drawing/2014/main" id="{C30EA17E-A855-4334-8C37-AF4868BBD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792" t="15816" r="19000" b="68544"/>
          <a:stretch>
            <a:fillRect/>
          </a:stretch>
        </p:blipFill>
        <p:spPr bwMode="auto">
          <a:xfrm>
            <a:off x="857250" y="0"/>
            <a:ext cx="7429500" cy="1006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1" name="Image 1">
            <a:extLst>
              <a:ext uri="{FF2B5EF4-FFF2-40B4-BE49-F238E27FC236}">
                <a16:creationId xmlns:a16="http://schemas.microsoft.com/office/drawing/2014/main" id="{43251EDD-FFF6-4E93-86CE-06133B6ACE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201" t="16383" r="37643" b="12505"/>
          <a:stretch>
            <a:fillRect/>
          </a:stretch>
        </p:blipFill>
        <p:spPr bwMode="auto">
          <a:xfrm>
            <a:off x="857250" y="1006079"/>
            <a:ext cx="4607719"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Bulle narrative : ronde 3">
            <a:extLst>
              <a:ext uri="{FF2B5EF4-FFF2-40B4-BE49-F238E27FC236}">
                <a16:creationId xmlns:a16="http://schemas.microsoft.com/office/drawing/2014/main" id="{395E3773-3F2A-4793-9A5B-53F8C2968496}"/>
              </a:ext>
            </a:extLst>
          </p:cNvPr>
          <p:cNvSpPr/>
          <p:nvPr/>
        </p:nvSpPr>
        <p:spPr bwMode="auto">
          <a:xfrm>
            <a:off x="5724128" y="1419622"/>
            <a:ext cx="3096344" cy="2808312"/>
          </a:xfrm>
          <a:prstGeom prst="wedgeEllipseCallou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44550" rtl="0" eaLnBrk="0" fontAlgn="base" latinLnBrk="0" hangingPunct="0">
              <a:lnSpc>
                <a:spcPct val="100000"/>
              </a:lnSpc>
              <a:spcBef>
                <a:spcPct val="0"/>
              </a:spcBef>
              <a:spcAft>
                <a:spcPct val="0"/>
              </a:spcAft>
              <a:buClrTx/>
              <a:buSzTx/>
              <a:buFontTx/>
              <a:buNone/>
              <a:tabLst/>
            </a:pPr>
            <a:r>
              <a:rPr kumimoji="0" lang="fr-FR" sz="15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Penser à créer votre dossier de demande de bourses d’études </a:t>
            </a:r>
          </a:p>
          <a:p>
            <a:pPr defTabSz="844550" eaLnBrk="0" fontAlgn="base" hangingPunct="0">
              <a:spcBef>
                <a:spcPct val="0"/>
              </a:spcBef>
              <a:spcAft>
                <a:spcPct val="0"/>
              </a:spcAft>
            </a:pPr>
            <a:r>
              <a:rPr lang="fr-FR" sz="1500" dirty="0">
                <a:latin typeface="Arial" panose="020B0604020202020204" pitchFamily="34" charset="0"/>
                <a:cs typeface="Arial" panose="020B0604020202020204" pitchFamily="34" charset="0"/>
                <a:hlinkClick r:id="rId4"/>
              </a:rPr>
              <a:t>https://simulateur.lescrous.fr/</a:t>
            </a:r>
            <a:endParaRPr lang="fr-FR" sz="1500" dirty="0">
              <a:latin typeface="Arial" panose="020B0604020202020204" pitchFamily="34" charset="0"/>
              <a:cs typeface="Arial" panose="020B0604020202020204" pitchFamily="34" charset="0"/>
            </a:endParaRPr>
          </a:p>
          <a:p>
            <a:pPr defTabSz="844550" eaLnBrk="0" fontAlgn="base" hangingPunct="0">
              <a:spcBef>
                <a:spcPct val="0"/>
              </a:spcBef>
              <a:spcAft>
                <a:spcPct val="0"/>
              </a:spcAft>
            </a:pPr>
            <a:r>
              <a:rPr kumimoji="0" lang="fr-FR" sz="15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Et de demande de logement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6F376B3-E70D-4E13-A6C0-2546A9A11BA5}"/>
              </a:ext>
            </a:extLst>
          </p:cNvPr>
          <p:cNvSpPr txBox="1">
            <a:spLocks noChangeArrowheads="1"/>
          </p:cNvSpPr>
          <p:nvPr/>
        </p:nvSpPr>
        <p:spPr bwMode="auto">
          <a:xfrm>
            <a:off x="1331714" y="503455"/>
            <a:ext cx="6480572" cy="3127779"/>
          </a:xfrm>
          <a:prstGeom prst="rect">
            <a:avLst/>
          </a:prstGeom>
          <a:solidFill>
            <a:schemeClr val="bg1">
              <a:lumMod val="95000"/>
            </a:schemeClr>
          </a:solidFill>
          <a:ln>
            <a:noFill/>
          </a:ln>
        </p:spPr>
        <p:txBody>
          <a:bodyPr>
            <a:spAutoFit/>
          </a:bodyPr>
          <a:lstStyle>
            <a:lvl1pPr>
              <a:spcBef>
                <a:spcPct val="20000"/>
              </a:spcBef>
              <a:buChar char="•"/>
              <a:defRPr sz="3100">
                <a:solidFill>
                  <a:schemeClr val="tx1"/>
                </a:solidFill>
                <a:latin typeface="Times New Roman" panose="02020603050405020304" pitchFamily="18" charset="0"/>
              </a:defRPr>
            </a:lvl1pPr>
            <a:lvl2pPr marL="742950" indent="-285750">
              <a:spcBef>
                <a:spcPct val="20000"/>
              </a:spcBef>
              <a:buChar char="–"/>
              <a:defRPr sz="2700">
                <a:solidFill>
                  <a:schemeClr val="tx1"/>
                </a:solidFill>
                <a:latin typeface="Times New Roman" panose="02020603050405020304" pitchFamily="18" charset="0"/>
              </a:defRPr>
            </a:lvl2pPr>
            <a:lvl3pPr marL="1143000" indent="-228600">
              <a:spcBef>
                <a:spcPct val="20000"/>
              </a:spcBef>
              <a:buChar char="•"/>
              <a:defRPr sz="2300">
                <a:solidFill>
                  <a:schemeClr val="tx1"/>
                </a:solidFill>
                <a:latin typeface="Times New Roman" panose="02020603050405020304" pitchFamily="18" charset="0"/>
              </a:defRPr>
            </a:lvl3pPr>
            <a:lvl4pPr marL="1600200" indent="-228600">
              <a:spcBef>
                <a:spcPct val="20000"/>
              </a:spcBef>
              <a:buChar char="–"/>
              <a:defRPr sz="1900">
                <a:solidFill>
                  <a:schemeClr val="tx1"/>
                </a:solidFill>
                <a:latin typeface="Times New Roman" panose="02020603050405020304" pitchFamily="18" charset="0"/>
              </a:defRPr>
            </a:lvl4pPr>
            <a:lvl5pPr marL="2057400" indent="-228600">
              <a:spcBef>
                <a:spcPct val="20000"/>
              </a:spcBef>
              <a:buChar char="»"/>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900">
                <a:solidFill>
                  <a:schemeClr val="tx1"/>
                </a:solidFill>
                <a:latin typeface="Times New Roman" panose="02020603050405020304" pitchFamily="18" charset="0"/>
              </a:defRPr>
            </a:lvl9pPr>
          </a:lstStyle>
          <a:p>
            <a:pPr algn="ctr">
              <a:spcBef>
                <a:spcPct val="0"/>
              </a:spcBef>
              <a:buFontTx/>
              <a:buNone/>
            </a:pPr>
            <a:r>
              <a:rPr lang="fr-FR" altLang="fr-FR" sz="2100" b="1" dirty="0">
                <a:solidFill>
                  <a:srgbClr val="FFC000"/>
                </a:solidFill>
                <a:latin typeface="Arial" panose="020B0604020202020204" pitchFamily="34" charset="0"/>
                <a:cs typeface="Arial" panose="020B0604020202020204" pitchFamily="34" charset="0"/>
              </a:rPr>
              <a:t>LES DATES A NE PAS MANQUER:</a:t>
            </a:r>
          </a:p>
          <a:p>
            <a:pPr>
              <a:spcBef>
                <a:spcPct val="0"/>
              </a:spcBef>
              <a:buFontTx/>
              <a:buNone/>
            </a:pPr>
            <a:endParaRPr lang="fr-FR" altLang="fr-FR" sz="2100" dirty="0">
              <a:solidFill>
                <a:schemeClr val="bg1"/>
              </a:solidFill>
              <a:latin typeface="Arial" panose="020B0604020202020204" pitchFamily="34" charset="0"/>
              <a:cs typeface="Arial" panose="020B0604020202020204" pitchFamily="34" charset="0"/>
            </a:endParaRPr>
          </a:p>
          <a:p>
            <a:pPr>
              <a:spcBef>
                <a:spcPct val="0"/>
              </a:spcBef>
              <a:buFontTx/>
              <a:buNone/>
            </a:pPr>
            <a:endParaRPr lang="fr-FR" altLang="fr-FR" sz="1800" dirty="0">
              <a:solidFill>
                <a:schemeClr val="bg1"/>
              </a:solidFill>
              <a:latin typeface="Arial" panose="020B0604020202020204" pitchFamily="34" charset="0"/>
              <a:cs typeface="Arial" panose="020B0604020202020204" pitchFamily="34" charset="0"/>
            </a:endParaRPr>
          </a:p>
          <a:p>
            <a:pPr>
              <a:spcBef>
                <a:spcPct val="0"/>
              </a:spcBef>
              <a:buFontTx/>
              <a:buNone/>
            </a:pPr>
            <a:r>
              <a:rPr lang="fr-FR" altLang="fr-FR" sz="1800" b="1" dirty="0">
                <a:solidFill>
                  <a:srgbClr val="FFC000"/>
                </a:solidFill>
                <a:latin typeface="Arial" panose="020B0604020202020204" pitchFamily="34" charset="0"/>
                <a:cs typeface="Arial" panose="020B0604020202020204" pitchFamily="34" charset="0"/>
              </a:rPr>
              <a:t>20 JANVIER</a:t>
            </a:r>
            <a:r>
              <a:rPr lang="fr-FR" altLang="fr-FR" sz="1800" dirty="0">
                <a:solidFill>
                  <a:schemeClr val="bg1"/>
                </a:solidFill>
                <a:latin typeface="Arial" panose="020B0604020202020204" pitchFamily="34" charset="0"/>
                <a:cs typeface="Arial" panose="020B0604020202020204" pitchFamily="34" charset="0"/>
              </a:rPr>
              <a:t>: </a:t>
            </a:r>
            <a:r>
              <a:rPr lang="fr-FR" altLang="fr-FR" sz="1800" dirty="0">
                <a:latin typeface="Arial" panose="020B0604020202020204" pitchFamily="34" charset="0"/>
                <a:cs typeface="Arial" panose="020B0604020202020204" pitchFamily="34" charset="0"/>
              </a:rPr>
              <a:t>Inscription et création du dossier de </a:t>
            </a:r>
            <a:r>
              <a:rPr lang="fr-FR" altLang="fr-FR" sz="1800" dirty="0" err="1">
                <a:latin typeface="Arial" panose="020B0604020202020204" pitchFamily="34" charset="0"/>
                <a:cs typeface="Arial" panose="020B0604020202020204" pitchFamily="34" charset="0"/>
              </a:rPr>
              <a:t>Parcoursup</a:t>
            </a:r>
            <a:r>
              <a:rPr lang="fr-FR" altLang="fr-FR" sz="1800" dirty="0">
                <a:latin typeface="Arial" panose="020B0604020202020204" pitchFamily="34" charset="0"/>
                <a:cs typeface="Arial" panose="020B0604020202020204" pitchFamily="34" charset="0"/>
              </a:rPr>
              <a:t>. Début de la phase de vœux.</a:t>
            </a:r>
          </a:p>
          <a:p>
            <a:pPr>
              <a:spcBef>
                <a:spcPct val="0"/>
              </a:spcBef>
              <a:buFontTx/>
              <a:buNone/>
            </a:pPr>
            <a:endParaRPr lang="fr-FR" altLang="fr-FR" sz="1800" dirty="0">
              <a:solidFill>
                <a:schemeClr val="bg1"/>
              </a:solidFill>
              <a:latin typeface="Arial" panose="020B0604020202020204" pitchFamily="34" charset="0"/>
              <a:cs typeface="Arial" panose="020B0604020202020204" pitchFamily="34" charset="0"/>
            </a:endParaRPr>
          </a:p>
          <a:p>
            <a:pPr>
              <a:spcBef>
                <a:spcPct val="0"/>
              </a:spcBef>
              <a:buFontTx/>
              <a:buNone/>
            </a:pPr>
            <a:r>
              <a:rPr lang="fr-FR" altLang="fr-FR" sz="1800" b="1" dirty="0">
                <a:solidFill>
                  <a:srgbClr val="FFC000"/>
                </a:solidFill>
                <a:latin typeface="Arial" panose="020B0604020202020204" pitchFamily="34" charset="0"/>
                <a:cs typeface="Arial" panose="020B0604020202020204" pitchFamily="34" charset="0"/>
              </a:rPr>
              <a:t>MARDI 29 MARS</a:t>
            </a:r>
            <a:r>
              <a:rPr lang="fr-FR" altLang="fr-FR" sz="1800" dirty="0">
                <a:solidFill>
                  <a:schemeClr val="bg1"/>
                </a:solidFill>
                <a:latin typeface="Arial" panose="020B0604020202020204" pitchFamily="34" charset="0"/>
                <a:cs typeface="Arial" panose="020B0604020202020204" pitchFamily="34" charset="0"/>
              </a:rPr>
              <a:t>: </a:t>
            </a:r>
            <a:r>
              <a:rPr lang="fr-FR" altLang="fr-FR" sz="1800" dirty="0">
                <a:latin typeface="Arial" panose="020B0604020202020204" pitchFamily="34" charset="0"/>
                <a:cs typeface="Arial" panose="020B0604020202020204" pitchFamily="34" charset="0"/>
              </a:rPr>
              <a:t>Dernier jour pour établir la liste des vœux.</a:t>
            </a:r>
          </a:p>
          <a:p>
            <a:pPr>
              <a:spcBef>
                <a:spcPct val="0"/>
              </a:spcBef>
              <a:buFontTx/>
              <a:buNone/>
            </a:pPr>
            <a:endParaRPr lang="fr-FR" altLang="fr-FR" sz="1800" dirty="0">
              <a:solidFill>
                <a:schemeClr val="bg1"/>
              </a:solidFill>
              <a:latin typeface="Arial" panose="020B0604020202020204" pitchFamily="34" charset="0"/>
              <a:cs typeface="Arial" panose="020B0604020202020204" pitchFamily="34" charset="0"/>
            </a:endParaRPr>
          </a:p>
          <a:p>
            <a:pPr>
              <a:spcBef>
                <a:spcPct val="0"/>
              </a:spcBef>
              <a:buFontTx/>
              <a:buNone/>
            </a:pPr>
            <a:r>
              <a:rPr lang="fr-FR" altLang="fr-FR" sz="1800" b="1" dirty="0">
                <a:solidFill>
                  <a:srgbClr val="FFC000"/>
                </a:solidFill>
                <a:latin typeface="Arial" panose="020B0604020202020204" pitchFamily="34" charset="0"/>
                <a:cs typeface="Arial" panose="020B0604020202020204" pitchFamily="34" charset="0"/>
              </a:rPr>
              <a:t>JEUDI 7 AVRIL</a:t>
            </a:r>
            <a:r>
              <a:rPr lang="fr-FR" altLang="fr-FR" sz="1800" dirty="0">
                <a:solidFill>
                  <a:schemeClr val="bg1"/>
                </a:solidFill>
                <a:latin typeface="Arial" panose="020B0604020202020204" pitchFamily="34" charset="0"/>
                <a:cs typeface="Arial" panose="020B0604020202020204" pitchFamily="34" charset="0"/>
              </a:rPr>
              <a:t>: </a:t>
            </a:r>
            <a:r>
              <a:rPr lang="fr-FR" altLang="fr-FR" sz="1800" dirty="0">
                <a:latin typeface="Arial" panose="020B0604020202020204" pitchFamily="34" charset="0"/>
                <a:cs typeface="Arial" panose="020B0604020202020204" pitchFamily="34" charset="0"/>
              </a:rPr>
              <a:t>Dernier jour pour finaliser le dossier.</a:t>
            </a:r>
          </a:p>
          <a:p>
            <a:pPr>
              <a:spcBef>
                <a:spcPct val="0"/>
              </a:spcBef>
              <a:buFontTx/>
              <a:buNone/>
            </a:pPr>
            <a:endParaRPr lang="fr-FR" altLang="fr-FR" sz="1800" dirty="0">
              <a:solidFill>
                <a:schemeClr val="bg1"/>
              </a:solidFill>
              <a:latin typeface="Arial" panose="020B0604020202020204" pitchFamily="34" charset="0"/>
              <a:cs typeface="Arial" panose="020B0604020202020204" pitchFamily="34" charset="0"/>
            </a:endParaRPr>
          </a:p>
          <a:p>
            <a:pPr>
              <a:spcBef>
                <a:spcPct val="0"/>
              </a:spcBef>
              <a:buFontTx/>
              <a:buNone/>
            </a:pPr>
            <a:endParaRPr lang="fr-FR" altLang="fr-FR" sz="1125" dirty="0">
              <a:solidFill>
                <a:schemeClr val="bg1"/>
              </a:solidFill>
              <a:latin typeface="BlocSSK" pitchFamily="2" charset="0"/>
            </a:endParaRPr>
          </a:p>
        </p:txBody>
      </p:sp>
      <p:sp>
        <p:nvSpPr>
          <p:cNvPr id="53251" name="Rectangle 3">
            <a:extLst>
              <a:ext uri="{FF2B5EF4-FFF2-40B4-BE49-F238E27FC236}">
                <a16:creationId xmlns:a16="http://schemas.microsoft.com/office/drawing/2014/main" id="{0FC81C4A-7168-43D0-A817-CAEC7FF8ED21}"/>
              </a:ext>
            </a:extLst>
          </p:cNvPr>
          <p:cNvSpPr>
            <a:spLocks noChangeArrowheads="1"/>
          </p:cNvSpPr>
          <p:nvPr/>
        </p:nvSpPr>
        <p:spPr bwMode="auto">
          <a:xfrm>
            <a:off x="-110728" y="4498182"/>
            <a:ext cx="37147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100">
                <a:solidFill>
                  <a:schemeClr val="tx1"/>
                </a:solidFill>
                <a:latin typeface="Times New Roman" panose="02020603050405020304" pitchFamily="18" charset="0"/>
              </a:defRPr>
            </a:lvl1pPr>
            <a:lvl2pPr marL="742950" indent="-285750">
              <a:spcBef>
                <a:spcPct val="20000"/>
              </a:spcBef>
              <a:buChar char="–"/>
              <a:defRPr sz="2700">
                <a:solidFill>
                  <a:schemeClr val="tx1"/>
                </a:solidFill>
                <a:latin typeface="Times New Roman" panose="02020603050405020304" pitchFamily="18" charset="0"/>
              </a:defRPr>
            </a:lvl2pPr>
            <a:lvl3pPr marL="1143000" indent="-228600">
              <a:spcBef>
                <a:spcPct val="20000"/>
              </a:spcBef>
              <a:buChar char="•"/>
              <a:defRPr sz="2300">
                <a:solidFill>
                  <a:schemeClr val="tx1"/>
                </a:solidFill>
                <a:latin typeface="Times New Roman" panose="02020603050405020304" pitchFamily="18" charset="0"/>
              </a:defRPr>
            </a:lvl3pPr>
            <a:lvl4pPr marL="1600200" indent="-228600">
              <a:spcBef>
                <a:spcPct val="20000"/>
              </a:spcBef>
              <a:buChar char="–"/>
              <a:defRPr sz="1900">
                <a:solidFill>
                  <a:schemeClr val="tx1"/>
                </a:solidFill>
                <a:latin typeface="Times New Roman" panose="02020603050405020304" pitchFamily="18" charset="0"/>
              </a:defRPr>
            </a:lvl4pPr>
            <a:lvl5pPr marL="2057400" indent="-228600">
              <a:spcBef>
                <a:spcPct val="20000"/>
              </a:spcBef>
              <a:buChar char="»"/>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900">
                <a:solidFill>
                  <a:schemeClr val="tx1"/>
                </a:solidFill>
                <a:latin typeface="Times New Roman" panose="02020603050405020304" pitchFamily="18" charset="0"/>
              </a:defRPr>
            </a:lvl9pPr>
          </a:lstStyle>
          <a:p>
            <a:pPr>
              <a:spcBef>
                <a:spcPct val="0"/>
              </a:spcBef>
              <a:buFontTx/>
              <a:buNone/>
            </a:pPr>
            <a:r>
              <a:rPr lang="fr-FR" altLang="fr-FR" sz="1200">
                <a:solidFill>
                  <a:schemeClr val="bg1"/>
                </a:solidFill>
                <a:latin typeface="Arial" panose="020B0604020202020204" pitchFamily="34" charset="0"/>
                <a:cs typeface="Arial" panose="020B0604020202020204" pitchFamily="34" charset="0"/>
              </a:rPr>
              <a:t>.</a:t>
            </a:r>
          </a:p>
        </p:txBody>
      </p:sp>
      <p:sp>
        <p:nvSpPr>
          <p:cNvPr id="6" name="Rectangle 5">
            <a:extLst>
              <a:ext uri="{FF2B5EF4-FFF2-40B4-BE49-F238E27FC236}">
                <a16:creationId xmlns:a16="http://schemas.microsoft.com/office/drawing/2014/main" id="{6F1FB63E-5B59-458C-AE66-0D131F094025}"/>
              </a:ext>
            </a:extLst>
          </p:cNvPr>
          <p:cNvSpPr>
            <a:spLocks noChangeArrowheads="1"/>
          </p:cNvSpPr>
          <p:nvPr/>
        </p:nvSpPr>
        <p:spPr bwMode="auto">
          <a:xfrm>
            <a:off x="1340730" y="3574852"/>
            <a:ext cx="648057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100">
                <a:solidFill>
                  <a:schemeClr val="tx1"/>
                </a:solidFill>
                <a:latin typeface="Times New Roman" panose="02020603050405020304" pitchFamily="18" charset="0"/>
              </a:defRPr>
            </a:lvl1pPr>
            <a:lvl2pPr marL="742950" indent="-285750">
              <a:spcBef>
                <a:spcPct val="20000"/>
              </a:spcBef>
              <a:buChar char="–"/>
              <a:defRPr sz="2700">
                <a:solidFill>
                  <a:schemeClr val="tx1"/>
                </a:solidFill>
                <a:latin typeface="Times New Roman" panose="02020603050405020304" pitchFamily="18" charset="0"/>
              </a:defRPr>
            </a:lvl2pPr>
            <a:lvl3pPr marL="1143000" indent="-228600">
              <a:spcBef>
                <a:spcPct val="20000"/>
              </a:spcBef>
              <a:buChar char="•"/>
              <a:defRPr sz="2300">
                <a:solidFill>
                  <a:schemeClr val="tx1"/>
                </a:solidFill>
                <a:latin typeface="Times New Roman" panose="02020603050405020304" pitchFamily="18" charset="0"/>
              </a:defRPr>
            </a:lvl3pPr>
            <a:lvl4pPr marL="1600200" indent="-228600">
              <a:spcBef>
                <a:spcPct val="20000"/>
              </a:spcBef>
              <a:buChar char="–"/>
              <a:defRPr sz="1900">
                <a:solidFill>
                  <a:schemeClr val="tx1"/>
                </a:solidFill>
                <a:latin typeface="Times New Roman" panose="02020603050405020304" pitchFamily="18" charset="0"/>
              </a:defRPr>
            </a:lvl4pPr>
            <a:lvl5pPr marL="2057400" indent="-228600">
              <a:spcBef>
                <a:spcPct val="20000"/>
              </a:spcBef>
              <a:buChar char="»"/>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900">
                <a:solidFill>
                  <a:schemeClr val="tx1"/>
                </a:solidFill>
                <a:latin typeface="Times New Roman" panose="02020603050405020304" pitchFamily="18" charset="0"/>
              </a:defRPr>
            </a:lvl9pPr>
          </a:lstStyle>
          <a:p>
            <a:pPr>
              <a:spcBef>
                <a:spcPct val="0"/>
              </a:spcBef>
              <a:buFontTx/>
              <a:buNone/>
            </a:pPr>
            <a:r>
              <a:rPr lang="fr-FR" altLang="fr-FR" sz="1800" dirty="0">
                <a:latin typeface="Arial" panose="020B0604020202020204" pitchFamily="34" charset="0"/>
                <a:cs typeface="Arial" panose="020B0604020202020204" pitchFamily="34" charset="0"/>
              </a:rPr>
              <a:t>Pour rester informé et poser vos questions tout au long de la procédure:</a:t>
            </a:r>
          </a:p>
          <a:p>
            <a:pPr>
              <a:spcBef>
                <a:spcPct val="0"/>
              </a:spcBef>
              <a:buFontTx/>
              <a:buNone/>
            </a:pPr>
            <a:r>
              <a:rPr lang="fr-FR" altLang="fr-FR" sz="1800" dirty="0">
                <a:latin typeface="Arial" panose="020B0604020202020204" pitchFamily="34" charset="0"/>
                <a:cs typeface="Arial" panose="020B0604020202020204" pitchFamily="34" charset="0"/>
              </a:rPr>
              <a:t>@</a:t>
            </a:r>
            <a:r>
              <a:rPr lang="fr-FR" altLang="fr-FR" sz="1800" dirty="0" err="1">
                <a:latin typeface="Arial" panose="020B0604020202020204" pitchFamily="34" charset="0"/>
                <a:cs typeface="Arial" panose="020B0604020202020204" pitchFamily="34" charset="0"/>
              </a:rPr>
              <a:t>Parcoursup_info</a:t>
            </a:r>
            <a:r>
              <a:rPr lang="fr-FR" altLang="fr-FR" sz="1800" dirty="0">
                <a:latin typeface="Arial" panose="020B0604020202020204" pitchFamily="34" charset="0"/>
                <a:cs typeface="Arial" panose="020B0604020202020204" pitchFamily="34" charset="0"/>
              </a:rPr>
              <a:t> sur Twitter ou </a:t>
            </a:r>
          </a:p>
          <a:p>
            <a:pPr>
              <a:spcBef>
                <a:spcPct val="0"/>
              </a:spcBef>
              <a:buFontTx/>
              <a:buNone/>
            </a:pPr>
            <a:r>
              <a:rPr lang="fr-FR" altLang="fr-FR" sz="1800" dirty="0">
                <a:latin typeface="Arial" panose="020B0604020202020204" pitchFamily="34" charset="0"/>
                <a:cs typeface="Arial" panose="020B0604020202020204" pitchFamily="34" charset="0"/>
              </a:rPr>
              <a:t>@</a:t>
            </a:r>
            <a:r>
              <a:rPr lang="fr-FR" altLang="fr-FR" sz="1800" dirty="0" err="1">
                <a:latin typeface="Arial" panose="020B0604020202020204" pitchFamily="34" charset="0"/>
                <a:cs typeface="Arial" panose="020B0604020202020204" pitchFamily="34" charset="0"/>
              </a:rPr>
              <a:t>Parcoursupinfo</a:t>
            </a:r>
            <a:r>
              <a:rPr lang="fr-FR" altLang="fr-FR" sz="1800" dirty="0">
                <a:latin typeface="Arial" panose="020B0604020202020204" pitchFamily="34" charset="0"/>
                <a:cs typeface="Arial" panose="020B0604020202020204" pitchFamily="34" charset="0"/>
              </a:rPr>
              <a:t> sur Facebook</a:t>
            </a:r>
            <a:endParaRPr lang="fr-FR" altLang="fr-FR" sz="1800" dirty="0">
              <a:latin typeface="BlocSSK"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Text Box 3">
            <a:extLst>
              <a:ext uri="{FF2B5EF4-FFF2-40B4-BE49-F238E27FC236}">
                <a16:creationId xmlns:a16="http://schemas.microsoft.com/office/drawing/2014/main" id="{AD825132-21DE-4471-9D91-57D1C7D51658}"/>
              </a:ext>
            </a:extLst>
          </p:cNvPr>
          <p:cNvSpPr txBox="1">
            <a:spLocks noChangeArrowheads="1"/>
          </p:cNvSpPr>
          <p:nvPr/>
        </p:nvSpPr>
        <p:spPr bwMode="auto">
          <a:xfrm>
            <a:off x="2465785" y="2518173"/>
            <a:ext cx="39195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100">
                <a:solidFill>
                  <a:schemeClr val="tx1"/>
                </a:solidFill>
                <a:latin typeface="Times New Roman" panose="02020603050405020304" pitchFamily="18" charset="0"/>
              </a:defRPr>
            </a:lvl1pPr>
            <a:lvl2pPr marL="742950" indent="-285750">
              <a:spcBef>
                <a:spcPct val="20000"/>
              </a:spcBef>
              <a:buChar char="–"/>
              <a:defRPr sz="2700">
                <a:solidFill>
                  <a:schemeClr val="tx1"/>
                </a:solidFill>
                <a:latin typeface="Times New Roman" panose="02020603050405020304" pitchFamily="18" charset="0"/>
              </a:defRPr>
            </a:lvl2pPr>
            <a:lvl3pPr marL="1143000" indent="-228600">
              <a:spcBef>
                <a:spcPct val="20000"/>
              </a:spcBef>
              <a:buChar char="•"/>
              <a:defRPr sz="2300">
                <a:solidFill>
                  <a:schemeClr val="tx1"/>
                </a:solidFill>
                <a:latin typeface="Times New Roman" panose="02020603050405020304" pitchFamily="18" charset="0"/>
              </a:defRPr>
            </a:lvl3pPr>
            <a:lvl4pPr marL="1600200" indent="-228600">
              <a:spcBef>
                <a:spcPct val="20000"/>
              </a:spcBef>
              <a:buChar char="–"/>
              <a:defRPr sz="1900">
                <a:solidFill>
                  <a:schemeClr val="tx1"/>
                </a:solidFill>
                <a:latin typeface="Times New Roman" panose="02020603050405020304" pitchFamily="18" charset="0"/>
              </a:defRPr>
            </a:lvl4pPr>
            <a:lvl5pPr marL="2057400" indent="-228600">
              <a:spcBef>
                <a:spcPct val="20000"/>
              </a:spcBef>
              <a:buChar char="»"/>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900">
                <a:solidFill>
                  <a:schemeClr val="tx1"/>
                </a:solidFill>
                <a:latin typeface="Times New Roman" panose="02020603050405020304" pitchFamily="18" charset="0"/>
              </a:defRPr>
            </a:lvl9pPr>
          </a:lstStyle>
          <a:p>
            <a:pPr algn="ctr">
              <a:spcBef>
                <a:spcPct val="50000"/>
              </a:spcBef>
              <a:buFontTx/>
              <a:buNone/>
            </a:pPr>
            <a:endParaRPr lang="fr-FR" altLang="fr-FR" sz="1500">
              <a:solidFill>
                <a:srgbClr val="000000"/>
              </a:solidFill>
            </a:endParaRPr>
          </a:p>
        </p:txBody>
      </p:sp>
      <p:sp>
        <p:nvSpPr>
          <p:cNvPr id="155653" name="Text Box 5">
            <a:extLst>
              <a:ext uri="{FF2B5EF4-FFF2-40B4-BE49-F238E27FC236}">
                <a16:creationId xmlns:a16="http://schemas.microsoft.com/office/drawing/2014/main" id="{2F4BB555-61D9-45C1-8615-6331F966806D}"/>
              </a:ext>
            </a:extLst>
          </p:cNvPr>
          <p:cNvSpPr txBox="1">
            <a:spLocks noChangeArrowheads="1"/>
          </p:cNvSpPr>
          <p:nvPr/>
        </p:nvSpPr>
        <p:spPr bwMode="auto">
          <a:xfrm>
            <a:off x="1002506" y="250031"/>
            <a:ext cx="7138988"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100">
                <a:solidFill>
                  <a:schemeClr val="tx1"/>
                </a:solidFill>
                <a:latin typeface="Times New Roman" panose="02020603050405020304" pitchFamily="18" charset="0"/>
              </a:defRPr>
            </a:lvl1pPr>
            <a:lvl2pPr marL="742950" indent="-285750">
              <a:spcBef>
                <a:spcPct val="20000"/>
              </a:spcBef>
              <a:buChar char="–"/>
              <a:defRPr sz="2700">
                <a:solidFill>
                  <a:schemeClr val="tx1"/>
                </a:solidFill>
                <a:latin typeface="Times New Roman" panose="02020603050405020304" pitchFamily="18" charset="0"/>
              </a:defRPr>
            </a:lvl2pPr>
            <a:lvl3pPr marL="1143000" indent="-228600">
              <a:spcBef>
                <a:spcPct val="20000"/>
              </a:spcBef>
              <a:buChar char="•"/>
              <a:defRPr sz="2300">
                <a:solidFill>
                  <a:schemeClr val="tx1"/>
                </a:solidFill>
                <a:latin typeface="Times New Roman" panose="02020603050405020304" pitchFamily="18" charset="0"/>
              </a:defRPr>
            </a:lvl3pPr>
            <a:lvl4pPr marL="1600200" indent="-228600">
              <a:spcBef>
                <a:spcPct val="20000"/>
              </a:spcBef>
              <a:buChar char="–"/>
              <a:defRPr sz="1900">
                <a:solidFill>
                  <a:schemeClr val="tx1"/>
                </a:solidFill>
                <a:latin typeface="Times New Roman" panose="02020603050405020304" pitchFamily="18" charset="0"/>
              </a:defRPr>
            </a:lvl4pPr>
            <a:lvl5pPr marL="2057400" indent="-228600">
              <a:spcBef>
                <a:spcPct val="20000"/>
              </a:spcBef>
              <a:buChar char="»"/>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900">
                <a:solidFill>
                  <a:schemeClr val="tx1"/>
                </a:solidFill>
                <a:latin typeface="Times New Roman" panose="02020603050405020304" pitchFamily="18" charset="0"/>
              </a:defRPr>
            </a:lvl9pPr>
          </a:lstStyle>
          <a:p>
            <a:pPr algn="ctr">
              <a:spcBef>
                <a:spcPct val="50000"/>
              </a:spcBef>
              <a:buFontTx/>
              <a:buNone/>
            </a:pPr>
            <a:r>
              <a:rPr lang="fr-FR" altLang="fr-FR" sz="1500" b="1" dirty="0">
                <a:latin typeface="Arial" panose="020B0604020202020204" pitchFamily="34" charset="0"/>
              </a:rPr>
              <a:t>Pour vous aider, tirez profit de toutes les rencontres </a:t>
            </a:r>
          </a:p>
          <a:p>
            <a:pPr algn="ctr">
              <a:spcBef>
                <a:spcPct val="50000"/>
              </a:spcBef>
              <a:buFontTx/>
              <a:buNone/>
            </a:pPr>
            <a:r>
              <a:rPr lang="fr-FR" altLang="fr-FR" sz="1500" b="1" dirty="0">
                <a:latin typeface="Arial" panose="020B0604020202020204" pitchFamily="34" charset="0"/>
              </a:rPr>
              <a:t>que vous pouvez faire auprès des personnes ressources</a:t>
            </a:r>
          </a:p>
        </p:txBody>
      </p:sp>
      <p:sp>
        <p:nvSpPr>
          <p:cNvPr id="155654" name="Text Box 6">
            <a:extLst>
              <a:ext uri="{FF2B5EF4-FFF2-40B4-BE49-F238E27FC236}">
                <a16:creationId xmlns:a16="http://schemas.microsoft.com/office/drawing/2014/main" id="{C1201C7B-54F2-4E1D-BDF6-A7077F752435}"/>
              </a:ext>
            </a:extLst>
          </p:cNvPr>
          <p:cNvSpPr txBox="1">
            <a:spLocks noChangeArrowheads="1"/>
          </p:cNvSpPr>
          <p:nvPr/>
        </p:nvSpPr>
        <p:spPr bwMode="auto">
          <a:xfrm>
            <a:off x="960772" y="1113588"/>
            <a:ext cx="7138988" cy="1119537"/>
          </a:xfrm>
          <a:prstGeom prst="rect">
            <a:avLst/>
          </a:prstGeom>
          <a:solidFill>
            <a:srgbClr val="FFFF66"/>
          </a:solidFill>
          <a:ln>
            <a:noFill/>
          </a:ln>
          <a:scene3d>
            <a:camera prst="orthographicFront"/>
            <a:lightRig rig="threePt" dir="t"/>
          </a:scene3d>
          <a:sp3d>
            <a:bevelT w="127000" h="127000"/>
            <a:bevelB w="127000" h="127000"/>
          </a:sp3d>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100">
                <a:solidFill>
                  <a:schemeClr val="tx1"/>
                </a:solidFill>
                <a:latin typeface="Times New Roman" pitchFamily="18" charset="0"/>
              </a:defRPr>
            </a:lvl1pPr>
            <a:lvl2pPr marL="742950" indent="-285750">
              <a:spcBef>
                <a:spcPct val="20000"/>
              </a:spcBef>
              <a:buChar char="–"/>
              <a:defRPr sz="2700">
                <a:solidFill>
                  <a:schemeClr val="tx1"/>
                </a:solidFill>
                <a:latin typeface="Times New Roman" pitchFamily="18" charset="0"/>
              </a:defRPr>
            </a:lvl2pPr>
            <a:lvl3pPr marL="1143000" indent="-228600">
              <a:spcBef>
                <a:spcPct val="20000"/>
              </a:spcBef>
              <a:buChar char="•"/>
              <a:defRPr sz="2300">
                <a:solidFill>
                  <a:schemeClr val="tx1"/>
                </a:solidFill>
                <a:latin typeface="Times New Roman" pitchFamily="18" charset="0"/>
              </a:defRPr>
            </a:lvl3pPr>
            <a:lvl4pPr marL="1600200" indent="-228600">
              <a:spcBef>
                <a:spcPct val="20000"/>
              </a:spcBef>
              <a:buChar char="–"/>
              <a:defRPr sz="1900">
                <a:solidFill>
                  <a:schemeClr val="tx1"/>
                </a:solidFill>
                <a:latin typeface="Times New Roman" pitchFamily="18" charset="0"/>
              </a:defRPr>
            </a:lvl4pPr>
            <a:lvl5pPr marL="2057400" indent="-228600">
              <a:spcBef>
                <a:spcPct val="20000"/>
              </a:spcBef>
              <a:buChar char="»"/>
              <a:defRPr sz="1900">
                <a:solidFill>
                  <a:schemeClr val="tx1"/>
                </a:solidFill>
                <a:latin typeface="Times New Roman" pitchFamily="18" charset="0"/>
              </a:defRPr>
            </a:lvl5pPr>
            <a:lvl6pPr marL="2514600" indent="-228600" eaLnBrk="0" fontAlgn="base" hangingPunct="0">
              <a:spcBef>
                <a:spcPct val="20000"/>
              </a:spcBef>
              <a:spcAft>
                <a:spcPct val="0"/>
              </a:spcAft>
              <a:buChar char="»"/>
              <a:defRPr sz="1900">
                <a:solidFill>
                  <a:schemeClr val="tx1"/>
                </a:solidFill>
                <a:latin typeface="Times New Roman" pitchFamily="18" charset="0"/>
              </a:defRPr>
            </a:lvl6pPr>
            <a:lvl7pPr marL="2971800" indent="-228600" eaLnBrk="0" fontAlgn="base" hangingPunct="0">
              <a:spcBef>
                <a:spcPct val="20000"/>
              </a:spcBef>
              <a:spcAft>
                <a:spcPct val="0"/>
              </a:spcAft>
              <a:buChar char="»"/>
              <a:defRPr sz="1900">
                <a:solidFill>
                  <a:schemeClr val="tx1"/>
                </a:solidFill>
                <a:latin typeface="Times New Roman" pitchFamily="18" charset="0"/>
              </a:defRPr>
            </a:lvl7pPr>
            <a:lvl8pPr marL="3429000" indent="-228600" eaLnBrk="0" fontAlgn="base" hangingPunct="0">
              <a:spcBef>
                <a:spcPct val="20000"/>
              </a:spcBef>
              <a:spcAft>
                <a:spcPct val="0"/>
              </a:spcAft>
              <a:buChar char="»"/>
              <a:defRPr sz="1900">
                <a:solidFill>
                  <a:schemeClr val="tx1"/>
                </a:solidFill>
                <a:latin typeface="Times New Roman" pitchFamily="18" charset="0"/>
              </a:defRPr>
            </a:lvl8pPr>
            <a:lvl9pPr marL="3886200" indent="-228600" eaLnBrk="0" fontAlgn="base" hangingPunct="0">
              <a:spcBef>
                <a:spcPct val="20000"/>
              </a:spcBef>
              <a:spcAft>
                <a:spcPct val="0"/>
              </a:spcAft>
              <a:buChar char="»"/>
              <a:defRPr sz="1900">
                <a:solidFill>
                  <a:schemeClr val="tx1"/>
                </a:solidFill>
                <a:latin typeface="Times New Roman" pitchFamily="18" charset="0"/>
              </a:defRPr>
            </a:lvl9pPr>
          </a:lstStyle>
          <a:p>
            <a:pPr algn="ctr">
              <a:spcBef>
                <a:spcPct val="50000"/>
              </a:spcBef>
              <a:buFontTx/>
              <a:buNone/>
              <a:defRPr/>
            </a:pPr>
            <a:r>
              <a:rPr lang="fr-FR" altLang="fr-FR" sz="1500" b="1" dirty="0">
                <a:solidFill>
                  <a:srgbClr val="000066"/>
                </a:solidFill>
                <a:latin typeface="Arial" charset="0"/>
              </a:rPr>
              <a:t>Au lycée: </a:t>
            </a:r>
          </a:p>
          <a:p>
            <a:pPr marL="214313" indent="-214313">
              <a:spcBef>
                <a:spcPct val="50000"/>
              </a:spcBef>
              <a:defRPr/>
            </a:pPr>
            <a:r>
              <a:rPr lang="fr-FR" altLang="fr-FR" sz="1350" b="1" dirty="0">
                <a:solidFill>
                  <a:srgbClr val="000066"/>
                </a:solidFill>
                <a:latin typeface="Arial" charset="0"/>
              </a:rPr>
              <a:t>Les psychologues de l’Education  </a:t>
            </a:r>
            <a:r>
              <a:rPr lang="fr-FR" altLang="fr-FR" sz="1200" b="1" dirty="0">
                <a:solidFill>
                  <a:srgbClr val="000066"/>
                </a:solidFill>
                <a:latin typeface="Arial" charset="0"/>
              </a:rPr>
              <a:t>(prendre RDV directement au lycée ou au CIO)</a:t>
            </a:r>
          </a:p>
          <a:p>
            <a:pPr marL="214313" indent="-214313">
              <a:spcBef>
                <a:spcPct val="50000"/>
              </a:spcBef>
              <a:defRPr/>
            </a:pPr>
            <a:r>
              <a:rPr lang="fr-FR" altLang="fr-FR" sz="1350" b="1" dirty="0">
                <a:solidFill>
                  <a:srgbClr val="000066"/>
                </a:solidFill>
                <a:latin typeface="Arial" charset="0"/>
              </a:rPr>
              <a:t>Les enseignants, en particulier les professeurs principaux.</a:t>
            </a:r>
          </a:p>
          <a:p>
            <a:pPr>
              <a:spcBef>
                <a:spcPct val="50000"/>
              </a:spcBef>
              <a:buFontTx/>
              <a:buNone/>
              <a:defRPr/>
            </a:pPr>
            <a:endParaRPr lang="fr-FR" altLang="fr-FR" sz="750" b="1" dirty="0">
              <a:solidFill>
                <a:srgbClr val="000066"/>
              </a:solidFill>
              <a:latin typeface="Arial" charset="0"/>
            </a:endParaRPr>
          </a:p>
        </p:txBody>
      </p:sp>
      <p:sp>
        <p:nvSpPr>
          <p:cNvPr id="155655" name="Text Box 7">
            <a:extLst>
              <a:ext uri="{FF2B5EF4-FFF2-40B4-BE49-F238E27FC236}">
                <a16:creationId xmlns:a16="http://schemas.microsoft.com/office/drawing/2014/main" id="{50E00B29-97C4-4831-A8EE-2D0118B8AE5F}"/>
              </a:ext>
            </a:extLst>
          </p:cNvPr>
          <p:cNvSpPr txBox="1">
            <a:spLocks noChangeArrowheads="1"/>
          </p:cNvSpPr>
          <p:nvPr/>
        </p:nvSpPr>
        <p:spPr bwMode="auto">
          <a:xfrm>
            <a:off x="1003102" y="3651870"/>
            <a:ext cx="7137797" cy="1292662"/>
          </a:xfrm>
          <a:prstGeom prst="rect">
            <a:avLst/>
          </a:prstGeom>
          <a:solidFill>
            <a:srgbClr val="FFFF66"/>
          </a:solidFill>
          <a:ln>
            <a:noFill/>
          </a:ln>
          <a:scene3d>
            <a:camera prst="orthographicFront"/>
            <a:lightRig rig="threePt" dir="t"/>
          </a:scene3d>
          <a:sp3d>
            <a:bevelT w="127000" h="127000"/>
            <a:bevelB w="127000" h="127000"/>
          </a:sp3d>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100">
                <a:solidFill>
                  <a:schemeClr val="tx1"/>
                </a:solidFill>
                <a:latin typeface="Times New Roman" pitchFamily="18" charset="0"/>
              </a:defRPr>
            </a:lvl1pPr>
            <a:lvl2pPr marL="742950" indent="-285750">
              <a:spcBef>
                <a:spcPct val="20000"/>
              </a:spcBef>
              <a:buChar char="–"/>
              <a:defRPr sz="2700">
                <a:solidFill>
                  <a:schemeClr val="tx1"/>
                </a:solidFill>
                <a:latin typeface="Times New Roman" pitchFamily="18" charset="0"/>
              </a:defRPr>
            </a:lvl2pPr>
            <a:lvl3pPr marL="1143000" indent="-228600">
              <a:spcBef>
                <a:spcPct val="20000"/>
              </a:spcBef>
              <a:buChar char="•"/>
              <a:defRPr sz="2300">
                <a:solidFill>
                  <a:schemeClr val="tx1"/>
                </a:solidFill>
                <a:latin typeface="Times New Roman" pitchFamily="18" charset="0"/>
              </a:defRPr>
            </a:lvl3pPr>
            <a:lvl4pPr marL="1600200" indent="-228600">
              <a:spcBef>
                <a:spcPct val="20000"/>
              </a:spcBef>
              <a:buChar char="–"/>
              <a:defRPr sz="1900">
                <a:solidFill>
                  <a:schemeClr val="tx1"/>
                </a:solidFill>
                <a:latin typeface="Times New Roman" pitchFamily="18" charset="0"/>
              </a:defRPr>
            </a:lvl4pPr>
            <a:lvl5pPr marL="2057400" indent="-228600">
              <a:spcBef>
                <a:spcPct val="20000"/>
              </a:spcBef>
              <a:buChar char="»"/>
              <a:defRPr sz="1900">
                <a:solidFill>
                  <a:schemeClr val="tx1"/>
                </a:solidFill>
                <a:latin typeface="Times New Roman" pitchFamily="18" charset="0"/>
              </a:defRPr>
            </a:lvl5pPr>
            <a:lvl6pPr marL="2514600" indent="-228600" eaLnBrk="0" fontAlgn="base" hangingPunct="0">
              <a:spcBef>
                <a:spcPct val="20000"/>
              </a:spcBef>
              <a:spcAft>
                <a:spcPct val="0"/>
              </a:spcAft>
              <a:buChar char="»"/>
              <a:defRPr sz="1900">
                <a:solidFill>
                  <a:schemeClr val="tx1"/>
                </a:solidFill>
                <a:latin typeface="Times New Roman" pitchFamily="18" charset="0"/>
              </a:defRPr>
            </a:lvl6pPr>
            <a:lvl7pPr marL="2971800" indent="-228600" eaLnBrk="0" fontAlgn="base" hangingPunct="0">
              <a:spcBef>
                <a:spcPct val="20000"/>
              </a:spcBef>
              <a:spcAft>
                <a:spcPct val="0"/>
              </a:spcAft>
              <a:buChar char="»"/>
              <a:defRPr sz="1900">
                <a:solidFill>
                  <a:schemeClr val="tx1"/>
                </a:solidFill>
                <a:latin typeface="Times New Roman" pitchFamily="18" charset="0"/>
              </a:defRPr>
            </a:lvl7pPr>
            <a:lvl8pPr marL="3429000" indent="-228600" eaLnBrk="0" fontAlgn="base" hangingPunct="0">
              <a:spcBef>
                <a:spcPct val="20000"/>
              </a:spcBef>
              <a:spcAft>
                <a:spcPct val="0"/>
              </a:spcAft>
              <a:buChar char="»"/>
              <a:defRPr sz="1900">
                <a:solidFill>
                  <a:schemeClr val="tx1"/>
                </a:solidFill>
                <a:latin typeface="Times New Roman" pitchFamily="18" charset="0"/>
              </a:defRPr>
            </a:lvl8pPr>
            <a:lvl9pPr marL="3886200" indent="-228600" eaLnBrk="0" fontAlgn="base" hangingPunct="0">
              <a:spcBef>
                <a:spcPct val="20000"/>
              </a:spcBef>
              <a:spcAft>
                <a:spcPct val="0"/>
              </a:spcAft>
              <a:buChar char="»"/>
              <a:defRPr sz="1900">
                <a:solidFill>
                  <a:schemeClr val="tx1"/>
                </a:solidFill>
                <a:latin typeface="Times New Roman" pitchFamily="18" charset="0"/>
              </a:defRPr>
            </a:lvl9pPr>
          </a:lstStyle>
          <a:p>
            <a:pPr algn="ctr">
              <a:spcBef>
                <a:spcPct val="50000"/>
              </a:spcBef>
              <a:buFontTx/>
              <a:buNone/>
              <a:defRPr/>
            </a:pPr>
            <a:r>
              <a:rPr lang="fr-FR" altLang="fr-FR" sz="1500" b="1" dirty="0">
                <a:solidFill>
                  <a:srgbClr val="000066"/>
                </a:solidFill>
                <a:latin typeface="Arial" charset="0"/>
              </a:rPr>
              <a:t>Au Centre d’Information et d’Orientation:</a:t>
            </a:r>
          </a:p>
          <a:p>
            <a:pPr algn="ctr">
              <a:spcBef>
                <a:spcPct val="50000"/>
              </a:spcBef>
              <a:buFontTx/>
              <a:buNone/>
              <a:defRPr/>
            </a:pPr>
            <a:r>
              <a:rPr lang="fr-FR" altLang="fr-FR" sz="1500" b="1" dirty="0">
                <a:solidFill>
                  <a:srgbClr val="000066"/>
                </a:solidFill>
                <a:latin typeface="Arial" charset="0"/>
              </a:rPr>
              <a:t>Allée </a:t>
            </a:r>
            <a:r>
              <a:rPr lang="fr-FR" altLang="fr-FR" sz="1500" b="1" dirty="0" err="1">
                <a:solidFill>
                  <a:srgbClr val="000066"/>
                </a:solidFill>
                <a:latin typeface="Arial" charset="0"/>
              </a:rPr>
              <a:t>Laroumagne</a:t>
            </a:r>
            <a:r>
              <a:rPr lang="fr-FR" altLang="fr-FR" sz="1500" b="1" dirty="0">
                <a:solidFill>
                  <a:srgbClr val="000066"/>
                </a:solidFill>
                <a:latin typeface="Arial" charset="0"/>
              </a:rPr>
              <a:t> 33400 Talence Tel: 05.56.80.40.57</a:t>
            </a:r>
          </a:p>
          <a:p>
            <a:pPr algn="ctr">
              <a:spcBef>
                <a:spcPct val="50000"/>
              </a:spcBef>
              <a:buFontTx/>
              <a:buNone/>
              <a:defRPr/>
            </a:pPr>
            <a:r>
              <a:rPr lang="fr-FR" altLang="fr-FR" sz="1350" b="1" dirty="0">
                <a:solidFill>
                  <a:srgbClr val="000066"/>
                </a:solidFill>
                <a:latin typeface="Arial" charset="0"/>
              </a:rPr>
              <a:t>Ouvert du lundi au vendredi de 9h à 17h sur RDV</a:t>
            </a:r>
          </a:p>
          <a:p>
            <a:pPr algn="ctr">
              <a:spcBef>
                <a:spcPct val="50000"/>
              </a:spcBef>
              <a:buFontTx/>
              <a:buNone/>
              <a:defRPr/>
            </a:pPr>
            <a:r>
              <a:rPr lang="fr-FR" altLang="fr-FR" sz="1350" b="1" dirty="0">
                <a:solidFill>
                  <a:srgbClr val="000066"/>
                </a:solidFill>
                <a:latin typeface="Arial" charset="0"/>
              </a:rPr>
              <a:t>et pendant les vacances scolaires</a:t>
            </a:r>
          </a:p>
        </p:txBody>
      </p:sp>
      <p:sp>
        <p:nvSpPr>
          <p:cNvPr id="155657" name="Text Box 9">
            <a:extLst>
              <a:ext uri="{FF2B5EF4-FFF2-40B4-BE49-F238E27FC236}">
                <a16:creationId xmlns:a16="http://schemas.microsoft.com/office/drawing/2014/main" id="{09EA297C-7F8E-40F4-B8D1-4144ADEB4FB0}"/>
              </a:ext>
            </a:extLst>
          </p:cNvPr>
          <p:cNvSpPr txBox="1">
            <a:spLocks noChangeArrowheads="1"/>
          </p:cNvSpPr>
          <p:nvPr/>
        </p:nvSpPr>
        <p:spPr bwMode="auto">
          <a:xfrm>
            <a:off x="983084" y="2666631"/>
            <a:ext cx="7137797" cy="669414"/>
          </a:xfrm>
          <a:prstGeom prst="rect">
            <a:avLst/>
          </a:prstGeom>
          <a:solidFill>
            <a:srgbClr val="FFFF66"/>
          </a:solidFill>
          <a:ln>
            <a:noFill/>
          </a:ln>
          <a:scene3d>
            <a:camera prst="orthographicFront"/>
            <a:lightRig rig="threePt" dir="t"/>
          </a:scene3d>
          <a:sp3d>
            <a:bevelT w="127000" h="127000"/>
            <a:bevelB w="127000" h="127000"/>
          </a:sp3d>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100">
                <a:solidFill>
                  <a:schemeClr val="tx1"/>
                </a:solidFill>
                <a:latin typeface="Times New Roman" pitchFamily="18" charset="0"/>
              </a:defRPr>
            </a:lvl1pPr>
            <a:lvl2pPr marL="742950" indent="-285750">
              <a:spcBef>
                <a:spcPct val="20000"/>
              </a:spcBef>
              <a:buChar char="–"/>
              <a:defRPr sz="2700">
                <a:solidFill>
                  <a:schemeClr val="tx1"/>
                </a:solidFill>
                <a:latin typeface="Times New Roman" pitchFamily="18" charset="0"/>
              </a:defRPr>
            </a:lvl2pPr>
            <a:lvl3pPr marL="1143000" indent="-228600">
              <a:spcBef>
                <a:spcPct val="20000"/>
              </a:spcBef>
              <a:buChar char="•"/>
              <a:defRPr sz="2300">
                <a:solidFill>
                  <a:schemeClr val="tx1"/>
                </a:solidFill>
                <a:latin typeface="Times New Roman" pitchFamily="18" charset="0"/>
              </a:defRPr>
            </a:lvl3pPr>
            <a:lvl4pPr marL="1600200" indent="-228600">
              <a:spcBef>
                <a:spcPct val="20000"/>
              </a:spcBef>
              <a:buChar char="–"/>
              <a:defRPr sz="1900">
                <a:solidFill>
                  <a:schemeClr val="tx1"/>
                </a:solidFill>
                <a:latin typeface="Times New Roman" pitchFamily="18" charset="0"/>
              </a:defRPr>
            </a:lvl4pPr>
            <a:lvl5pPr marL="2057400" indent="-228600">
              <a:spcBef>
                <a:spcPct val="20000"/>
              </a:spcBef>
              <a:buChar char="»"/>
              <a:defRPr sz="1900">
                <a:solidFill>
                  <a:schemeClr val="tx1"/>
                </a:solidFill>
                <a:latin typeface="Times New Roman" pitchFamily="18" charset="0"/>
              </a:defRPr>
            </a:lvl5pPr>
            <a:lvl6pPr marL="2514600" indent="-228600" eaLnBrk="0" fontAlgn="base" hangingPunct="0">
              <a:spcBef>
                <a:spcPct val="20000"/>
              </a:spcBef>
              <a:spcAft>
                <a:spcPct val="0"/>
              </a:spcAft>
              <a:buChar char="»"/>
              <a:defRPr sz="1900">
                <a:solidFill>
                  <a:schemeClr val="tx1"/>
                </a:solidFill>
                <a:latin typeface="Times New Roman" pitchFamily="18" charset="0"/>
              </a:defRPr>
            </a:lvl6pPr>
            <a:lvl7pPr marL="2971800" indent="-228600" eaLnBrk="0" fontAlgn="base" hangingPunct="0">
              <a:spcBef>
                <a:spcPct val="20000"/>
              </a:spcBef>
              <a:spcAft>
                <a:spcPct val="0"/>
              </a:spcAft>
              <a:buChar char="»"/>
              <a:defRPr sz="1900">
                <a:solidFill>
                  <a:schemeClr val="tx1"/>
                </a:solidFill>
                <a:latin typeface="Times New Roman" pitchFamily="18" charset="0"/>
              </a:defRPr>
            </a:lvl7pPr>
            <a:lvl8pPr marL="3429000" indent="-228600" eaLnBrk="0" fontAlgn="base" hangingPunct="0">
              <a:spcBef>
                <a:spcPct val="20000"/>
              </a:spcBef>
              <a:spcAft>
                <a:spcPct val="0"/>
              </a:spcAft>
              <a:buChar char="»"/>
              <a:defRPr sz="1900">
                <a:solidFill>
                  <a:schemeClr val="tx1"/>
                </a:solidFill>
                <a:latin typeface="Times New Roman" pitchFamily="18" charset="0"/>
              </a:defRPr>
            </a:lvl8pPr>
            <a:lvl9pPr marL="3886200" indent="-228600" eaLnBrk="0" fontAlgn="base" hangingPunct="0">
              <a:spcBef>
                <a:spcPct val="20000"/>
              </a:spcBef>
              <a:spcAft>
                <a:spcPct val="0"/>
              </a:spcAft>
              <a:buChar char="»"/>
              <a:defRPr sz="1900">
                <a:solidFill>
                  <a:schemeClr val="tx1"/>
                </a:solidFill>
                <a:latin typeface="Times New Roman" pitchFamily="18" charset="0"/>
              </a:defRPr>
            </a:lvl9pPr>
          </a:lstStyle>
          <a:p>
            <a:pPr algn="ctr">
              <a:spcBef>
                <a:spcPct val="50000"/>
              </a:spcBef>
              <a:buFontTx/>
              <a:buNone/>
              <a:defRPr/>
            </a:pPr>
            <a:r>
              <a:rPr lang="fr-FR" altLang="fr-FR" sz="1500" b="1" dirty="0">
                <a:solidFill>
                  <a:srgbClr val="000066"/>
                </a:solidFill>
                <a:latin typeface="Arial" charset="0"/>
              </a:rPr>
              <a:t>Sur les différents « salons » et lors des journées</a:t>
            </a:r>
          </a:p>
          <a:p>
            <a:pPr algn="ctr">
              <a:spcBef>
                <a:spcPct val="50000"/>
              </a:spcBef>
              <a:buFontTx/>
              <a:buNone/>
              <a:defRPr/>
            </a:pPr>
            <a:r>
              <a:rPr lang="fr-FR" altLang="fr-FR" sz="1500" b="1" dirty="0">
                <a:solidFill>
                  <a:srgbClr val="000066"/>
                </a:solidFill>
                <a:latin typeface="Arial" charset="0"/>
              </a:rPr>
              <a:t> « portes ouvertes » des établissements</a:t>
            </a:r>
            <a:endParaRPr lang="fr-FR" altLang="fr-FR" sz="600" b="1" dirty="0">
              <a:solidFill>
                <a:srgbClr val="000066"/>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56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16" fill="hold" nodeType="clickEffect">
                                  <p:stCondLst>
                                    <p:cond delay="0"/>
                                  </p:stCondLst>
                                  <p:childTnLst>
                                    <p:set>
                                      <p:cBhvr>
                                        <p:cTn id="10" dur="1" fill="hold">
                                          <p:stCondLst>
                                            <p:cond delay="0"/>
                                          </p:stCondLst>
                                        </p:cTn>
                                        <p:tgtEl>
                                          <p:spTgt spid="155654"/>
                                        </p:tgtEl>
                                        <p:attrNameLst>
                                          <p:attrName>style.visibility</p:attrName>
                                        </p:attrNameLst>
                                      </p:cBhvr>
                                      <p:to>
                                        <p:strVal val="visible"/>
                                      </p:to>
                                    </p:set>
                                    <p:anim calcmode="lin" valueType="num">
                                      <p:cBhvr>
                                        <p:cTn id="11" dur="500" fill="hold"/>
                                        <p:tgtEl>
                                          <p:spTgt spid="155654"/>
                                        </p:tgtEl>
                                        <p:attrNameLst>
                                          <p:attrName>ppt_w</p:attrName>
                                        </p:attrNameLst>
                                      </p:cBhvr>
                                      <p:tavLst>
                                        <p:tav tm="0">
                                          <p:val>
                                            <p:fltVal val="0"/>
                                          </p:val>
                                        </p:tav>
                                        <p:tav tm="100000">
                                          <p:val>
                                            <p:strVal val="#ppt_w"/>
                                          </p:val>
                                        </p:tav>
                                      </p:tavLst>
                                    </p:anim>
                                    <p:anim calcmode="lin" valueType="num">
                                      <p:cBhvr>
                                        <p:cTn id="12" dur="500" fill="hold"/>
                                        <p:tgtEl>
                                          <p:spTgt spid="155654"/>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4" presetClass="entr" presetSubtype="0" accel="100000" fill="hold" nodeType="clickEffect">
                                  <p:stCondLst>
                                    <p:cond delay="0"/>
                                  </p:stCondLst>
                                  <p:childTnLst>
                                    <p:set>
                                      <p:cBhvr>
                                        <p:cTn id="16" dur="1" fill="hold">
                                          <p:stCondLst>
                                            <p:cond delay="0"/>
                                          </p:stCondLst>
                                        </p:cTn>
                                        <p:tgtEl>
                                          <p:spTgt spid="155657"/>
                                        </p:tgtEl>
                                        <p:attrNameLst>
                                          <p:attrName>style.visibility</p:attrName>
                                        </p:attrNameLst>
                                      </p:cBhvr>
                                      <p:to>
                                        <p:strVal val="visible"/>
                                      </p:to>
                                    </p:set>
                                    <p:anim calcmode="lin" valueType="num">
                                      <p:cBhvr>
                                        <p:cTn id="17" dur="500" fill="hold"/>
                                        <p:tgtEl>
                                          <p:spTgt spid="155657"/>
                                        </p:tgtEl>
                                        <p:attrNameLst>
                                          <p:attrName>ppt_w</p:attrName>
                                        </p:attrNameLst>
                                      </p:cBhvr>
                                      <p:tavLst>
                                        <p:tav tm="0">
                                          <p:val>
                                            <p:strVal val="#ppt_w*0.05"/>
                                          </p:val>
                                        </p:tav>
                                        <p:tav tm="100000">
                                          <p:val>
                                            <p:strVal val="#ppt_w"/>
                                          </p:val>
                                        </p:tav>
                                      </p:tavLst>
                                    </p:anim>
                                    <p:anim calcmode="lin" valueType="num">
                                      <p:cBhvr>
                                        <p:cTn id="18" dur="500" fill="hold"/>
                                        <p:tgtEl>
                                          <p:spTgt spid="155657"/>
                                        </p:tgtEl>
                                        <p:attrNameLst>
                                          <p:attrName>ppt_h</p:attrName>
                                        </p:attrNameLst>
                                      </p:cBhvr>
                                      <p:tavLst>
                                        <p:tav tm="0">
                                          <p:val>
                                            <p:strVal val="#ppt_h"/>
                                          </p:val>
                                        </p:tav>
                                        <p:tav tm="100000">
                                          <p:val>
                                            <p:strVal val="#ppt_h"/>
                                          </p:val>
                                        </p:tav>
                                      </p:tavLst>
                                    </p:anim>
                                    <p:anim calcmode="lin" valueType="num">
                                      <p:cBhvr>
                                        <p:cTn id="19" dur="500" fill="hold"/>
                                        <p:tgtEl>
                                          <p:spTgt spid="155657"/>
                                        </p:tgtEl>
                                        <p:attrNameLst>
                                          <p:attrName>ppt_x</p:attrName>
                                        </p:attrNameLst>
                                      </p:cBhvr>
                                      <p:tavLst>
                                        <p:tav tm="0">
                                          <p:val>
                                            <p:strVal val="#ppt_x-.2"/>
                                          </p:val>
                                        </p:tav>
                                        <p:tav tm="100000">
                                          <p:val>
                                            <p:strVal val="#ppt_x"/>
                                          </p:val>
                                        </p:tav>
                                      </p:tavLst>
                                    </p:anim>
                                    <p:anim calcmode="lin" valueType="num">
                                      <p:cBhvr>
                                        <p:cTn id="20" dur="500" fill="hold"/>
                                        <p:tgtEl>
                                          <p:spTgt spid="155657"/>
                                        </p:tgtEl>
                                        <p:attrNameLst>
                                          <p:attrName>ppt_y</p:attrName>
                                        </p:attrNameLst>
                                      </p:cBhvr>
                                      <p:tavLst>
                                        <p:tav tm="0">
                                          <p:val>
                                            <p:strVal val="#ppt_y"/>
                                          </p:val>
                                        </p:tav>
                                        <p:tav tm="100000">
                                          <p:val>
                                            <p:strVal val="#ppt_y"/>
                                          </p:val>
                                        </p:tav>
                                      </p:tavLst>
                                    </p:anim>
                                    <p:animEffect transition="in" filter="fade">
                                      <p:cBhvr>
                                        <p:cTn id="21" dur="500"/>
                                        <p:tgtEl>
                                          <p:spTgt spid="15565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155655"/>
                                        </p:tgtEl>
                                        <p:attrNameLst>
                                          <p:attrName>style.visibility</p:attrName>
                                        </p:attrNameLst>
                                      </p:cBhvr>
                                      <p:to>
                                        <p:strVal val="visible"/>
                                      </p:to>
                                    </p:set>
                                    <p:anim calcmode="lin" valueType="num">
                                      <p:cBhvr>
                                        <p:cTn id="26" dur="500" fill="hold"/>
                                        <p:tgtEl>
                                          <p:spTgt spid="155655"/>
                                        </p:tgtEl>
                                        <p:attrNameLst>
                                          <p:attrName>ppt_w</p:attrName>
                                        </p:attrNameLst>
                                      </p:cBhvr>
                                      <p:tavLst>
                                        <p:tav tm="0">
                                          <p:val>
                                            <p:fltVal val="0"/>
                                          </p:val>
                                        </p:tav>
                                        <p:tav tm="100000">
                                          <p:val>
                                            <p:strVal val="#ppt_w"/>
                                          </p:val>
                                        </p:tav>
                                      </p:tavLst>
                                    </p:anim>
                                    <p:anim calcmode="lin" valueType="num">
                                      <p:cBhvr>
                                        <p:cTn id="27" dur="500" fill="hold"/>
                                        <p:tgtEl>
                                          <p:spTgt spid="155655"/>
                                        </p:tgtEl>
                                        <p:attrNameLst>
                                          <p:attrName>ppt_h</p:attrName>
                                        </p:attrNameLst>
                                      </p:cBhvr>
                                      <p:tavLst>
                                        <p:tav tm="0">
                                          <p:val>
                                            <p:fltVal val="0"/>
                                          </p:val>
                                        </p:tav>
                                        <p:tav tm="100000">
                                          <p:val>
                                            <p:strVal val="#ppt_h"/>
                                          </p:val>
                                        </p:tav>
                                      </p:tavLst>
                                    </p:anim>
                                    <p:anim calcmode="lin" valueType="num">
                                      <p:cBhvr>
                                        <p:cTn id="28" dur="500" fill="hold"/>
                                        <p:tgtEl>
                                          <p:spTgt spid="155655"/>
                                        </p:tgtEl>
                                        <p:attrNameLst>
                                          <p:attrName>style.rotation</p:attrName>
                                        </p:attrNameLst>
                                      </p:cBhvr>
                                      <p:tavLst>
                                        <p:tav tm="0">
                                          <p:val>
                                            <p:fltVal val="360"/>
                                          </p:val>
                                        </p:tav>
                                        <p:tav tm="100000">
                                          <p:val>
                                            <p:fltVal val="0"/>
                                          </p:val>
                                        </p:tav>
                                      </p:tavLst>
                                    </p:anim>
                                    <p:animEffect transition="in" filter="fade">
                                      <p:cBhvr>
                                        <p:cTn id="29" dur="500"/>
                                        <p:tgtEl>
                                          <p:spTgt spid="155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Pour suivre l’actualité de Parcoursup et recevoir des conseils </a:t>
            </a:r>
          </a:p>
        </p:txBody>
      </p:sp>
      <p:sp>
        <p:nvSpPr>
          <p:cNvPr id="5" name="Espace réservé de la date 4"/>
          <p:cNvSpPr>
            <a:spLocks noGrp="1"/>
          </p:cNvSpPr>
          <p:nvPr>
            <p:ph type="dt" sz="half" idx="10"/>
          </p:nvPr>
        </p:nvSpPr>
        <p:spPr/>
        <p:txBody>
          <a:bodyPr/>
          <a:lstStyle/>
          <a:p>
            <a:pPr algn="r"/>
            <a:fld id="{6F42726C-76A3-45BB-9E3B-0F2EB6320166}" type="datetime1">
              <a:rPr lang="fr-FR" cap="all" smtClean="0"/>
              <a:t>10/01/2022</a:t>
            </a:fld>
            <a:endParaRPr lang="fr-FR" cap="all"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33</a:t>
            </a:fld>
            <a:endParaRPr lang="fr-FR" dirty="0"/>
          </a:p>
        </p:txBody>
      </p:sp>
      <p:pic>
        <p:nvPicPr>
          <p:cNvPr id="7" name="Image 6"/>
          <p:cNvPicPr>
            <a:picLocks noChangeAspect="1"/>
          </p:cNvPicPr>
          <p:nvPr/>
        </p:nvPicPr>
        <p:blipFill>
          <a:blip r:embed="rId2"/>
          <a:stretch>
            <a:fillRect/>
          </a:stretch>
        </p:blipFill>
        <p:spPr>
          <a:xfrm>
            <a:off x="1497573" y="1707654"/>
            <a:ext cx="6148852" cy="2751652"/>
          </a:xfrm>
          <a:prstGeom prst="rect">
            <a:avLst/>
          </a:prstGeom>
        </p:spPr>
      </p:pic>
    </p:spTree>
    <p:extLst>
      <p:ext uri="{BB962C8B-B14F-4D97-AF65-F5344CB8AC3E}">
        <p14:creationId xmlns:p14="http://schemas.microsoft.com/office/powerpoint/2010/main" val="2744153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51520" y="3507855"/>
            <a:ext cx="9289032" cy="1368152"/>
          </a:xfrm>
        </p:spPr>
        <p:txBody>
          <a:bodyPr/>
          <a:lstStyle/>
          <a:p>
            <a:pPr marL="0" indent="0">
              <a:buNone/>
            </a:pPr>
            <a:br>
              <a:rPr lang="fr-FR" sz="2800"/>
            </a:br>
            <a:br>
              <a:rPr lang="fr-FR" sz="2800"/>
            </a:br>
            <a:r>
              <a:rPr lang="fr-FR" sz="2800"/>
              <a:t>Etape 1 : découvrir les formations et élaborer son projet d’orientation</a:t>
            </a:r>
          </a:p>
        </p:txBody>
      </p:sp>
      <p:pic>
        <p:nvPicPr>
          <p:cNvPr id="2" name="Espace réservé pour une image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585" b="8585"/>
          <a:stretch>
            <a:fillRect/>
          </a:stretch>
        </p:blipFill>
        <p:spPr>
          <a:xfrm>
            <a:off x="1115617" y="747676"/>
            <a:ext cx="6944169" cy="3019715"/>
          </a:xfrm>
        </p:spPr>
      </p:pic>
    </p:spTree>
    <p:extLst>
      <p:ext uri="{BB962C8B-B14F-4D97-AF65-F5344CB8AC3E}">
        <p14:creationId xmlns:p14="http://schemas.microsoft.com/office/powerpoint/2010/main" val="349290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CBB24556-11AB-42C2-A8FF-9BBF4A8112B4}" type="datetime1">
              <a:rPr lang="fr-FR" cap="all" smtClean="0"/>
              <a:t>10/01/2022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5</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90945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52120" y="195486"/>
            <a:ext cx="3491880" cy="324136"/>
          </a:xfrm>
        </p:spPr>
        <p:txBody>
          <a:bodyPr/>
          <a:lstStyle/>
          <a:p>
            <a:r>
              <a:rPr lang="fr-FR" sz="2000" dirty="0"/>
              <a:t>Les formations disponibles </a:t>
            </a:r>
          </a:p>
        </p:txBody>
      </p:sp>
      <p:sp>
        <p:nvSpPr>
          <p:cNvPr id="7" name="Espace réservé de la date 6"/>
          <p:cNvSpPr>
            <a:spLocks noGrp="1"/>
          </p:cNvSpPr>
          <p:nvPr>
            <p:ph type="dt" sz="half" idx="10"/>
          </p:nvPr>
        </p:nvSpPr>
        <p:spPr/>
        <p:txBody>
          <a:bodyPr/>
          <a:lstStyle/>
          <a:p>
            <a:pPr algn="r"/>
            <a:fld id="{74A03300-A62F-4DF5-966E-3CB9D38AC02B}" type="datetime1">
              <a:rPr lang="fr-FR" cap="all" smtClean="0"/>
              <a:t>10/01/2022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6</a:t>
            </a:fld>
            <a:endParaRPr lang="fr-FR" dirty="0"/>
          </a:p>
        </p:txBody>
      </p:sp>
      <p:sp>
        <p:nvSpPr>
          <p:cNvPr id="9" name="Espace réservé du contenu 2"/>
          <p:cNvSpPr txBox="1">
            <a:spLocks/>
          </p:cNvSpPr>
          <p:nvPr/>
        </p:nvSpPr>
        <p:spPr bwMode="gray">
          <a:xfrm>
            <a:off x="251520" y="839513"/>
            <a:ext cx="8770570" cy="3932139"/>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rgbClr val="F28E65"/>
                </a:solidFill>
              </a:rPr>
              <a:t>Parmi les 19 500 formations dispensant des diplômes reconnus par l’Etat, y compris des formations en apprentissage, disponibles via le moteur de recherche de formation : </a:t>
            </a:r>
          </a:p>
          <a:p>
            <a:endParaRPr lang="fr-FR" sz="1400" b="1" dirty="0">
              <a:solidFill>
                <a:srgbClr val="F28E65"/>
              </a:solidFill>
            </a:endParaRPr>
          </a:p>
          <a:p>
            <a:pPr marL="171450" indent="-171450">
              <a:buFont typeface="Arial" pitchFamily="34" charset="0"/>
              <a:buChar char="•"/>
            </a:pPr>
            <a:r>
              <a:rPr lang="fr-FR" sz="1400" b="1" dirty="0">
                <a:solidFill>
                  <a:srgbClr val="F28E65"/>
                </a:solidFill>
              </a:rPr>
              <a:t>Des formations non sélectives </a:t>
            </a:r>
            <a:r>
              <a:rPr lang="fr-FR" sz="1400" dirty="0"/>
              <a:t>: les différentes licences . Attention certaines licences sont sélectives : information communication, STAPS, …</a:t>
            </a:r>
          </a:p>
          <a:p>
            <a:pPr marL="171450" indent="-171450">
              <a:spcAft>
                <a:spcPts val="0"/>
              </a:spcAft>
              <a:buFont typeface="Arial" pitchFamily="34" charset="0"/>
              <a:buChar char="•"/>
            </a:pPr>
            <a:r>
              <a:rPr lang="fr-FR" sz="1400" b="1" dirty="0">
                <a:solidFill>
                  <a:srgbClr val="F28E65"/>
                </a:solidFill>
              </a:rPr>
              <a:t>Des formations sélectives </a:t>
            </a:r>
            <a:r>
              <a:rPr lang="fr-FR" sz="1400" b="1" dirty="0"/>
              <a:t>: </a:t>
            </a:r>
            <a:r>
              <a:rPr lang="fr-FR" sz="1400" dirty="0"/>
              <a:t>classes prépa, BTS, BUT (Bachelor universitaire de technologie ), formations en soins infirmiers (en IFSI) et autres formations paramédicales, formations en travail social (en EFTS), écoles d’ingénieur, de commerce et de management, Sciences Po/ Instituts d’Etudes Politiques, formations en apprentissage, écoles vétérinaires, formations aux métiers de la culture, du sport…</a:t>
            </a:r>
          </a:p>
          <a:p>
            <a:pPr>
              <a:spcAft>
                <a:spcPts val="0"/>
              </a:spcAft>
            </a:pPr>
            <a:endParaRPr lang="fr-FR" sz="1400" dirty="0"/>
          </a:p>
          <a:p>
            <a:pPr marL="171450" indent="-171450">
              <a:buFont typeface="Arial" pitchFamily="34" charset="0"/>
              <a:buChar char="•"/>
            </a:pPr>
            <a:r>
              <a:rPr lang="fr-FR" sz="1400" b="1" dirty="0">
                <a:solidFill>
                  <a:srgbClr val="F28E65"/>
                </a:solidFill>
              </a:rPr>
              <a:t>Des informations  utiles à consulter sur la fiche formation </a:t>
            </a:r>
            <a:r>
              <a:rPr lang="fr-FR" sz="1400" dirty="0"/>
              <a:t>:  le statut de l’établissement (public/privé ) ; la nature de la formation (sélective /non sélective) ; les frais de scolarité ; les débouchés professionnels et possibilités de poursuite d’études    </a:t>
            </a:r>
          </a:p>
          <a:p>
            <a:endParaRPr lang="fr-FR" sz="1400" dirty="0"/>
          </a:p>
          <a:p>
            <a:r>
              <a:rPr lang="fr-FR" sz="1400" dirty="0"/>
              <a:t>Quelques rares formations privées ne sont pas présentes sur Parcoursup &gt; prendre contact avec les établissements </a:t>
            </a:r>
          </a:p>
          <a:p>
            <a:endParaRPr lang="fr-FR" sz="1400" dirty="0"/>
          </a:p>
          <a:p>
            <a:endParaRPr lang="fr-FR" sz="1200" dirty="0"/>
          </a:p>
          <a:p>
            <a:endParaRPr lang="fr-FR" sz="1100" dirty="0"/>
          </a:p>
        </p:txBody>
      </p:sp>
    </p:spTree>
    <p:extLst>
      <p:ext uri="{BB962C8B-B14F-4D97-AF65-F5344CB8AC3E}">
        <p14:creationId xmlns:p14="http://schemas.microsoft.com/office/powerpoint/2010/main" val="1900164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FCBE681-DDDF-4C17-88BC-5FA65DD90138}"/>
              </a:ext>
            </a:extLst>
          </p:cNvPr>
          <p:cNvSpPr/>
          <p:nvPr/>
        </p:nvSpPr>
        <p:spPr>
          <a:xfrm>
            <a:off x="755576" y="726539"/>
            <a:ext cx="7317544" cy="4293483"/>
          </a:xfrm>
          <a:prstGeom prst="rect">
            <a:avLst/>
          </a:prstGeom>
        </p:spPr>
        <p:txBody>
          <a:bodyPr wrap="square">
            <a:spAutoFit/>
          </a:bodyPr>
          <a:lstStyle/>
          <a:p>
            <a:r>
              <a:rPr lang="fr-FR" sz="1100" dirty="0"/>
              <a:t>BTS (brevet de technicien supérieur) – BTSA (brevet de technicien supérieur agricole) – BTSM (brevet de technicien supérieur maritime)</a:t>
            </a:r>
            <a:br>
              <a:rPr lang="fr-FR" sz="1100" dirty="0"/>
            </a:br>
            <a:r>
              <a:rPr lang="fr-FR" sz="1100" dirty="0"/>
              <a:t>C.M.I (Cursus Master Ingénierie)</a:t>
            </a:r>
            <a:br>
              <a:rPr lang="fr-FR" sz="1100" dirty="0"/>
            </a:br>
            <a:r>
              <a:rPr lang="fr-FR" sz="1100" dirty="0"/>
              <a:t>CPGE (classes préparatoires aux grandes écoles)</a:t>
            </a:r>
            <a:br>
              <a:rPr lang="fr-FR" sz="1100" dirty="0"/>
            </a:br>
            <a:r>
              <a:rPr lang="fr-FR" sz="1100" dirty="0"/>
              <a:t>DCG (diplôme de comptabilité et de gestion)</a:t>
            </a:r>
            <a:br>
              <a:rPr lang="fr-FR" sz="1100" dirty="0"/>
            </a:br>
            <a:r>
              <a:rPr lang="fr-FR" sz="1100" dirty="0"/>
              <a:t>DEUST (diplôme d’études universitaires scientifiques et techniques)</a:t>
            </a:r>
            <a:br>
              <a:rPr lang="fr-FR" sz="1100" dirty="0"/>
            </a:br>
            <a:r>
              <a:rPr lang="fr-FR" sz="1100" dirty="0"/>
              <a:t>Diplômes d'université ou d'établissement</a:t>
            </a:r>
            <a:br>
              <a:rPr lang="fr-FR" sz="1100" dirty="0"/>
            </a:br>
            <a:r>
              <a:rPr lang="fr-FR" sz="1100" dirty="0"/>
              <a:t>BUT (</a:t>
            </a:r>
            <a:r>
              <a:rPr lang="fr-FR" sz="1100" dirty="0" err="1"/>
              <a:t>bachelors</a:t>
            </a:r>
            <a:r>
              <a:rPr lang="fr-FR" sz="1100" dirty="0"/>
              <a:t> universitaire technologique)</a:t>
            </a:r>
            <a:br>
              <a:rPr lang="fr-FR" sz="1100" dirty="0"/>
            </a:br>
            <a:r>
              <a:rPr lang="fr-FR" sz="1100" dirty="0"/>
              <a:t>Ecoles nationales vétérinaires</a:t>
            </a:r>
            <a:br>
              <a:rPr lang="fr-FR" sz="1100" dirty="0"/>
            </a:br>
            <a:r>
              <a:rPr lang="fr-FR" sz="1100" dirty="0"/>
              <a:t>Licences avec option accès santé (LAS) et parcours spécifique « accès santé » (PASS) permettant d’accéder aux études de maïeutique, médecine, odontologie, pharmacie et kinésithérapie</a:t>
            </a:r>
            <a:br>
              <a:rPr lang="fr-FR" sz="1100" dirty="0"/>
            </a:br>
            <a:r>
              <a:rPr lang="fr-FR" sz="1100" dirty="0"/>
              <a:t>Diplôme d’Etat (DE) d’infirmier délivré par les IFSI</a:t>
            </a:r>
            <a:br>
              <a:rPr lang="fr-FR" sz="1100" dirty="0"/>
            </a:br>
            <a:r>
              <a:rPr lang="fr-FR" sz="1100" dirty="0"/>
              <a:t>Diplômes d’Etat (DE) de psychomotricien, d’ergothérapeute, de pédicure-podologue, d’orthophoniste, d’orthoptiste, d’audioprothésiste, de manipulateur d’électroradiologie médicale et de technicien de laboratoire médical</a:t>
            </a:r>
            <a:br>
              <a:rPr lang="fr-FR" sz="1100" dirty="0"/>
            </a:br>
            <a:r>
              <a:rPr lang="fr-FR" sz="1100" dirty="0"/>
              <a:t>Diplôme de technicien supérieur (DTS) Imagerie médicale</a:t>
            </a:r>
            <a:br>
              <a:rPr lang="fr-FR" sz="1100" dirty="0"/>
            </a:br>
            <a:r>
              <a:rPr lang="fr-FR" sz="1100" dirty="0"/>
              <a:t>BTS Analyses de biologie médicale, Diététique, Opticien-lunetier, Podo-orthésiste, Prothésiste orthésiste, Prothésiste dentaire</a:t>
            </a:r>
            <a:br>
              <a:rPr lang="fr-FR" sz="1100" dirty="0"/>
            </a:br>
            <a:r>
              <a:rPr lang="fr-FR" sz="1100" dirty="0"/>
              <a:t>Licence STAPS</a:t>
            </a:r>
            <a:br>
              <a:rPr lang="fr-FR" sz="1100" dirty="0"/>
            </a:br>
            <a:r>
              <a:rPr lang="fr-FR" sz="1100" dirty="0"/>
              <a:t>DEUST Sport</a:t>
            </a:r>
            <a:br>
              <a:rPr lang="fr-FR" sz="1100" dirty="0"/>
            </a:br>
            <a:r>
              <a:rPr lang="fr-FR" sz="1100" dirty="0"/>
              <a:t>DEUST Préparateur en pharmacie</a:t>
            </a:r>
            <a:br>
              <a:rPr lang="fr-FR" sz="1100" dirty="0"/>
            </a:br>
            <a:r>
              <a:rPr lang="fr-FR" sz="1100" dirty="0"/>
              <a:t>Brevet professionnels (BP) et diplômes d’Etat (DE) des centres de ressources, d'expertise et de performance sportive (CREPS)</a:t>
            </a:r>
            <a:br>
              <a:rPr lang="fr-FR" sz="1100" dirty="0"/>
            </a:br>
            <a:r>
              <a:rPr lang="fr-FR" sz="1100" dirty="0"/>
              <a:t>Formations aux métiers de l’hôtellerie – restauration (dont l’école Ferrandi, l’institut Paul Bocuse etc.)</a:t>
            </a:r>
            <a:br>
              <a:rPr lang="fr-FR" sz="1100" dirty="0"/>
            </a:br>
            <a:br>
              <a:rPr lang="fr-FR" sz="1000" dirty="0"/>
            </a:br>
            <a:endParaRPr lang="fr-FR" sz="1000" dirty="0"/>
          </a:p>
        </p:txBody>
      </p:sp>
      <p:sp>
        <p:nvSpPr>
          <p:cNvPr id="11" name="Rectangle 10">
            <a:extLst>
              <a:ext uri="{FF2B5EF4-FFF2-40B4-BE49-F238E27FC236}">
                <a16:creationId xmlns:a16="http://schemas.microsoft.com/office/drawing/2014/main" id="{1F2602BF-F90F-43C9-AD2B-B1257181522F}"/>
              </a:ext>
            </a:extLst>
          </p:cNvPr>
          <p:cNvSpPr/>
          <p:nvPr/>
        </p:nvSpPr>
        <p:spPr>
          <a:xfrm>
            <a:off x="179512" y="123478"/>
            <a:ext cx="266429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781ECB97-EA8C-409A-A57D-C2F290CF1700}"/>
              </a:ext>
            </a:extLst>
          </p:cNvPr>
          <p:cNvSpPr>
            <a:spLocks noGrp="1"/>
          </p:cNvSpPr>
          <p:nvPr>
            <p:ph type="title"/>
          </p:nvPr>
        </p:nvSpPr>
        <p:spPr>
          <a:xfrm>
            <a:off x="360000" y="130017"/>
            <a:ext cx="8424000" cy="720000"/>
          </a:xfrm>
        </p:spPr>
        <p:txBody>
          <a:bodyPr/>
          <a:lstStyle/>
          <a:p>
            <a:r>
              <a:rPr lang="fr-FR" sz="1000" dirty="0">
                <a:solidFill>
                  <a:schemeClr val="tx1"/>
                </a:solidFill>
              </a:rPr>
              <a:t>Il existe 3 familles de formations : les formations non sélectives (les licences et le parcours spécifique « accès santé » - PASS), les formations sélectives et les formations en apprentissage. Vous pouvez retrouver tous les types de formations suivants dans </a:t>
            </a:r>
            <a:r>
              <a:rPr lang="fr-FR" sz="1000" dirty="0">
                <a:solidFill>
                  <a:schemeClr val="tx1"/>
                </a:solidFill>
                <a:hlinkClick r:id="rId2" tooltip="Lien vers le moteur de recherche du site Parcoursup (nouvelle fenêtre)">
                  <a:extLst>
                    <a:ext uri="{A12FA001-AC4F-418D-AE19-62706E023703}">
                      <ahyp:hlinkClr xmlns:ahyp="http://schemas.microsoft.com/office/drawing/2018/hyperlinkcolor" val="tx"/>
                    </a:ext>
                  </a:extLst>
                </a:hlinkClick>
              </a:rPr>
              <a:t>le moteur de recherche </a:t>
            </a:r>
            <a:r>
              <a:rPr lang="fr-FR" sz="1000" dirty="0" err="1">
                <a:solidFill>
                  <a:schemeClr val="tx1"/>
                </a:solidFill>
                <a:hlinkClick r:id="rId2" tooltip="Lien vers le moteur de recherche du site Parcoursup (nouvelle fenêtre)">
                  <a:extLst>
                    <a:ext uri="{A12FA001-AC4F-418D-AE19-62706E023703}">
                      <ahyp:hlinkClr xmlns:ahyp="http://schemas.microsoft.com/office/drawing/2018/hyperlinkcolor" val="tx"/>
                    </a:ext>
                  </a:extLst>
                </a:hlinkClick>
              </a:rPr>
              <a:t>Parcoursup</a:t>
            </a:r>
            <a:r>
              <a:rPr lang="fr-FR" sz="1000" dirty="0">
                <a:solidFill>
                  <a:schemeClr val="tx1"/>
                </a:solidFill>
                <a:hlinkClick r:id="rId2" tooltip="Lien vers le moteur de recherche du site Parcoursup (nouvelle fenêtre)">
                  <a:extLst>
                    <a:ext uri="{A12FA001-AC4F-418D-AE19-62706E023703}">
                      <ahyp:hlinkClr xmlns:ahyp="http://schemas.microsoft.com/office/drawing/2018/hyperlinkcolor" val="tx"/>
                    </a:ext>
                  </a:extLst>
                </a:hlinkClick>
              </a:rPr>
              <a:t> </a:t>
            </a:r>
            <a:r>
              <a:rPr lang="fr-FR" sz="1000" dirty="0">
                <a:solidFill>
                  <a:schemeClr val="tx1"/>
                </a:solidFill>
              </a:rPr>
              <a:t>:</a:t>
            </a:r>
            <a:br>
              <a:rPr lang="fr-FR" sz="1000" dirty="0">
                <a:solidFill>
                  <a:schemeClr val="tx1"/>
                </a:solidFill>
              </a:rPr>
            </a:br>
            <a:endParaRPr lang="fr-FR" dirty="0"/>
          </a:p>
        </p:txBody>
      </p:sp>
    </p:spTree>
    <p:extLst>
      <p:ext uri="{BB962C8B-B14F-4D97-AF65-F5344CB8AC3E}">
        <p14:creationId xmlns:p14="http://schemas.microsoft.com/office/powerpoint/2010/main" val="3080020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AC18FD-158B-4467-85A3-824A0C294362}"/>
              </a:ext>
            </a:extLst>
          </p:cNvPr>
          <p:cNvSpPr/>
          <p:nvPr/>
        </p:nvSpPr>
        <p:spPr>
          <a:xfrm>
            <a:off x="683568" y="1203598"/>
            <a:ext cx="7038528" cy="3231654"/>
          </a:xfrm>
          <a:prstGeom prst="rect">
            <a:avLst/>
          </a:prstGeom>
        </p:spPr>
        <p:txBody>
          <a:bodyPr wrap="square">
            <a:spAutoFit/>
          </a:bodyPr>
          <a:lstStyle/>
          <a:p>
            <a:r>
              <a:rPr lang="fr-FR" sz="1200" dirty="0"/>
              <a:t>Formations d'architecture, du paysage et du patrimoine </a:t>
            </a:r>
          </a:p>
          <a:p>
            <a:r>
              <a:rPr lang="fr-FR" sz="1200" dirty="0"/>
              <a:t>Diplôme national des métiers d’art et du design (DN MADE)</a:t>
            </a:r>
            <a:br>
              <a:rPr lang="fr-FR" sz="1200" dirty="0"/>
            </a:br>
            <a:r>
              <a:rPr lang="fr-FR" sz="1200" dirty="0"/>
              <a:t>Diplôme des métiers d’art (DMA)</a:t>
            </a:r>
            <a:br>
              <a:rPr lang="fr-FR" sz="1200" dirty="0"/>
            </a:br>
            <a:r>
              <a:rPr lang="fr-FR" sz="1200" dirty="0"/>
              <a:t>Formations des écoles de commerce et de management</a:t>
            </a:r>
            <a:br>
              <a:rPr lang="fr-FR" sz="1200" dirty="0"/>
            </a:br>
            <a:r>
              <a:rPr lang="fr-FR" sz="1200" dirty="0"/>
              <a:t>Formations des écoles d'ingénieur</a:t>
            </a:r>
            <a:br>
              <a:rPr lang="fr-FR" sz="1200" dirty="0"/>
            </a:br>
            <a:r>
              <a:rPr lang="fr-FR" sz="1200" dirty="0"/>
              <a:t>Formations diplômantes du secteur social</a:t>
            </a:r>
            <a:br>
              <a:rPr lang="fr-FR" sz="1200" dirty="0"/>
            </a:br>
            <a:r>
              <a:rPr lang="fr-FR" sz="1200" dirty="0"/>
              <a:t>Diplôme d’Etat (DE) assistant de service social, éducateur de jeunes enfants, éducateur spécialisé, éducateur technique spécialisé délivrés par les EFTS</a:t>
            </a:r>
            <a:br>
              <a:rPr lang="fr-FR" sz="1200" dirty="0"/>
            </a:br>
            <a:r>
              <a:rPr lang="fr-FR" sz="1200" dirty="0"/>
              <a:t>Formations préparatoires à l'enseignement supérieur</a:t>
            </a:r>
            <a:br>
              <a:rPr lang="fr-FR" sz="1200" dirty="0"/>
            </a:br>
            <a:r>
              <a:rPr lang="fr-FR" sz="1200" dirty="0"/>
              <a:t>Formations professionnelles (titres professionnels – TP)</a:t>
            </a:r>
            <a:br>
              <a:rPr lang="fr-FR" sz="1200" dirty="0"/>
            </a:br>
            <a:r>
              <a:rPr lang="fr-FR" sz="1200" dirty="0"/>
              <a:t>Instituts d’études politique / Sciences Po</a:t>
            </a:r>
            <a:br>
              <a:rPr lang="fr-FR" sz="1200" dirty="0"/>
            </a:br>
            <a:r>
              <a:rPr lang="fr-FR" sz="1200" dirty="0"/>
              <a:t>Licences</a:t>
            </a:r>
            <a:br>
              <a:rPr lang="fr-FR" sz="1200" dirty="0"/>
            </a:br>
            <a:r>
              <a:rPr lang="fr-FR" sz="1200" dirty="0" err="1"/>
              <a:t>Licences</a:t>
            </a:r>
            <a:r>
              <a:rPr lang="fr-FR" sz="1200" dirty="0"/>
              <a:t> sélectives (y compris diplômes de l’Université Paris Dauphine et de l’école Polytechnique, Cycle Universitaire Préparatoire aux Grandes Écoles, Classe Préparatoire aux Études Supérieures)</a:t>
            </a:r>
            <a:br>
              <a:rPr lang="fr-FR" sz="1200" dirty="0"/>
            </a:br>
            <a:r>
              <a:rPr lang="fr-FR" sz="1200" dirty="0"/>
              <a:t>Mentions complémentaires</a:t>
            </a:r>
            <a:br>
              <a:rPr lang="fr-FR" sz="1200" dirty="0"/>
            </a:br>
            <a:r>
              <a:rPr lang="fr-FR" sz="1200" dirty="0"/>
              <a:t>Formations qualifiantes préparant aux métiers du ministère des Armées</a:t>
            </a:r>
            <a:br>
              <a:rPr lang="fr-FR" sz="1200" dirty="0"/>
            </a:br>
            <a:endParaRPr lang="fr-FR" sz="1200" dirty="0"/>
          </a:p>
        </p:txBody>
      </p:sp>
    </p:spTree>
    <p:extLst>
      <p:ext uri="{BB962C8B-B14F-4D97-AF65-F5344CB8AC3E}">
        <p14:creationId xmlns:p14="http://schemas.microsoft.com/office/powerpoint/2010/main" val="595655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7255D7A-BC34-49A0-BC90-58283B7C4534}"/>
              </a:ext>
            </a:extLst>
          </p:cNvPr>
          <p:cNvPicPr>
            <a:picLocks noChangeAspect="1"/>
          </p:cNvPicPr>
          <p:nvPr/>
        </p:nvPicPr>
        <p:blipFill rotWithShape="1">
          <a:blip r:embed="rId2"/>
          <a:srcRect l="14663" t="10781" r="10624" b="7980"/>
          <a:stretch/>
        </p:blipFill>
        <p:spPr>
          <a:xfrm>
            <a:off x="179512" y="0"/>
            <a:ext cx="8964488" cy="5086597"/>
          </a:xfrm>
          <a:prstGeom prst="rect">
            <a:avLst/>
          </a:prstGeom>
        </p:spPr>
      </p:pic>
    </p:spTree>
    <p:extLst>
      <p:ext uri="{BB962C8B-B14F-4D97-AF65-F5344CB8AC3E}">
        <p14:creationId xmlns:p14="http://schemas.microsoft.com/office/powerpoint/2010/main" val="352000199"/>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ouvelle pré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844550" rtl="0" eaLnBrk="0" fontAlgn="base" latinLnBrk="0" hangingPunct="0">
          <a:lnSpc>
            <a:spcPct val="100000"/>
          </a:lnSpc>
          <a:spcBef>
            <a:spcPct val="0"/>
          </a:spcBef>
          <a:spcAft>
            <a:spcPct val="0"/>
          </a:spcAft>
          <a:buClrTx/>
          <a:buSzTx/>
          <a:buFontTx/>
          <a:buNone/>
          <a:tabLst/>
          <a:defRPr kumimoji="0" lang="en-US" sz="1500" b="0" i="0" u="none" strike="noStrike" cap="none" normalizeH="0" baseline="0" smtClean="0">
            <a:ln>
              <a:noFill/>
            </a:ln>
            <a:solidFill>
              <a:schemeClr val="tx1"/>
            </a:solidFill>
            <a:effectLst/>
            <a:latin typeface="BlocSSK"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844550" rtl="0" eaLnBrk="0" fontAlgn="base" latinLnBrk="0" hangingPunct="0">
          <a:lnSpc>
            <a:spcPct val="100000"/>
          </a:lnSpc>
          <a:spcBef>
            <a:spcPct val="0"/>
          </a:spcBef>
          <a:spcAft>
            <a:spcPct val="0"/>
          </a:spcAft>
          <a:buClrTx/>
          <a:buSzTx/>
          <a:buFontTx/>
          <a:buNone/>
          <a:tabLst/>
          <a:defRPr kumimoji="0" lang="en-US" sz="1500" b="0" i="0" u="none" strike="noStrike" cap="none" normalizeH="0" baseline="0" smtClean="0">
            <a:ln>
              <a:noFill/>
            </a:ln>
            <a:solidFill>
              <a:schemeClr val="tx1"/>
            </a:solidFill>
            <a:effectLst/>
            <a:latin typeface="BlocSSK" pitchFamily="2" charset="0"/>
          </a:defRPr>
        </a:defPPr>
      </a:lstStyle>
    </a:lnDef>
  </a:objectDefaults>
  <a:extraClrSchemeLst>
    <a:extraClrScheme>
      <a:clrScheme name="Nouvelle pré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ouvelle pré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uvelle pré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ouvelle pré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3422</TotalTime>
  <Words>3753</Words>
  <Application>Microsoft Office PowerPoint</Application>
  <PresentationFormat>Affichage à l'écran (16:9)</PresentationFormat>
  <Paragraphs>502</Paragraphs>
  <Slides>33</Slides>
  <Notes>7</Notes>
  <HiddenSlides>0</HiddenSlides>
  <MMClips>0</MMClips>
  <ScaleCrop>false</ScaleCrop>
  <HeadingPairs>
    <vt:vector size="8" baseType="variant">
      <vt:variant>
        <vt:lpstr>Polices utilisées</vt:lpstr>
      </vt:variant>
      <vt:variant>
        <vt:i4>20</vt:i4>
      </vt:variant>
      <vt:variant>
        <vt:lpstr>Thème</vt:lpstr>
      </vt:variant>
      <vt:variant>
        <vt:i4>5</vt:i4>
      </vt:variant>
      <vt:variant>
        <vt:lpstr>Serveurs OLE incorporés</vt:lpstr>
      </vt:variant>
      <vt:variant>
        <vt:i4>0</vt:i4>
      </vt:variant>
      <vt:variant>
        <vt:lpstr>Titres des diapositives</vt:lpstr>
      </vt:variant>
      <vt:variant>
        <vt:i4>33</vt:i4>
      </vt:variant>
    </vt:vector>
  </HeadingPairs>
  <TitlesOfParts>
    <vt:vector size="58" baseType="lpstr">
      <vt:lpstr>Microsoft YaHei</vt:lpstr>
      <vt:lpstr>MS Gothic</vt:lpstr>
      <vt:lpstr>-apple-system</vt:lpstr>
      <vt:lpstr>Arial</vt:lpstr>
      <vt:lpstr>Arial Rounded MT Bold</vt:lpstr>
      <vt:lpstr>Arial-ItalicMT</vt:lpstr>
      <vt:lpstr>Bahnschrift</vt:lpstr>
      <vt:lpstr>BlocSSK</vt:lpstr>
      <vt:lpstr>Calibri</vt:lpstr>
      <vt:lpstr>Calibri Light</vt:lpstr>
      <vt:lpstr>Courier New</vt:lpstr>
      <vt:lpstr>DejaVu Sans</vt:lpstr>
      <vt:lpstr>Impact</vt:lpstr>
      <vt:lpstr>Lucida Grande</vt:lpstr>
      <vt:lpstr>Segoe UI Black</vt:lpstr>
      <vt:lpstr>Segoe UI Semibold</vt:lpstr>
      <vt:lpstr>StarSymbol</vt:lpstr>
      <vt:lpstr>Times New Roman</vt:lpstr>
      <vt:lpstr>Wingdings</vt:lpstr>
      <vt:lpstr>Wingdings 3</vt:lpstr>
      <vt:lpstr>OPÉRATEURS</vt:lpstr>
      <vt:lpstr>Office Theme</vt:lpstr>
      <vt:lpstr>1_OPÉRATEURS</vt:lpstr>
      <vt:lpstr>1_Office Theme</vt:lpstr>
      <vt:lpstr>Nouvelle présentation</vt:lpstr>
      <vt:lpstr>Présentation PowerPoint</vt:lpstr>
      <vt:lpstr>Parcoursup au service de l’égalité des chances     </vt:lpstr>
      <vt:lpstr>Présentation PowerPoint</vt:lpstr>
      <vt:lpstr>  Etape 1 : découvrir les formations et élaborer son projet d’orientation</vt:lpstr>
      <vt:lpstr>Présentation PowerPoint</vt:lpstr>
      <vt:lpstr>Les formations disponibles </vt:lpstr>
      <vt:lpstr>Il existe 3 familles de formations : les formations non sélectives (les licences et le parcours spécifique « accès santé » - PASS), les formations sélectives et les formations en apprentissage. Vous pouvez retrouver tous les types de formations suivants dans le moteur de recherche Parcoursup : </vt:lpstr>
      <vt:lpstr>Présentation PowerPoint</vt:lpstr>
      <vt:lpstr>Présentation PowerPoint</vt:lpstr>
      <vt:lpstr>LE BON REFLEXE : S’INFORMER, SE RENSEIGNER</vt:lpstr>
      <vt:lpstr>Préparer son projet d’orientation</vt:lpstr>
      <vt:lpstr>Présentation PowerPoint</vt:lpstr>
      <vt:lpstr>Présentation PowerPoint</vt:lpstr>
      <vt:lpstr>Présentation PowerPoint</vt:lpstr>
      <vt:lpstr>Présentation PowerPoint</vt:lpstr>
      <vt:lpstr>Présentation PowerPoint</vt:lpstr>
      <vt:lpstr>Présentation PowerPoint</vt:lpstr>
      <vt:lpstr>L'étape de confirmation des vœux est obligatoire.  Dès que vous êtes certain des vœux que vous avez formulés et que votre dossier est complété, vous devez confirmer un à un chacun de vos vœux avant le 7 avril 2022 pour que votre dossier soit transmis aux formations que vous aurez choisies.  Important : pour rappel, vous ne pourrez plus ajouter de nouveaux vœux ou remplacer des vœux dans votre liste à compter du 29 mars </vt:lpstr>
      <vt:lpstr>Les principales règles à retenir </vt:lpstr>
      <vt:lpstr>Les éléments transmis à chaque formation demandée</vt:lpstr>
      <vt:lpstr>Etape 3 : consulter les réponses des formations et faire ses choix </vt:lpstr>
      <vt:lpstr>Présentation PowerPoint</vt:lpstr>
      <vt:lpstr>Présentation PowerPoint</vt:lpstr>
      <vt:lpstr>Présentation PowerPoint</vt:lpstr>
      <vt:lpstr>Quelles réponses ? </vt:lpstr>
      <vt:lpstr>Présentation PowerPoint</vt:lpstr>
      <vt:lpstr>Exemple de Charlotte</vt:lpstr>
      <vt:lpstr>Comment répondre aux  propositions</vt:lpstr>
      <vt:lpstr>L’inscription</vt:lpstr>
      <vt:lpstr>Présentation PowerPoint</vt:lpstr>
      <vt:lpstr>Présentation PowerPoint</vt:lpstr>
      <vt:lpstr>Présentation PowerPoint</vt:lpstr>
      <vt:lpstr>Pour suivre l’actualité de Parcoursup et recevoir des conseils </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SANDRA LOUSTALET SENS</cp:lastModifiedBy>
  <cp:revision>135</cp:revision>
  <dcterms:created xsi:type="dcterms:W3CDTF">2020-10-27T08:44:50Z</dcterms:created>
  <dcterms:modified xsi:type="dcterms:W3CDTF">2022-01-10T18:07:17Z</dcterms:modified>
</cp:coreProperties>
</file>